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262" r:id="rId4"/>
    <p:sldId id="257" r:id="rId5"/>
    <p:sldId id="258" r:id="rId6"/>
    <p:sldId id="259" r:id="rId7"/>
    <p:sldId id="284" r:id="rId8"/>
    <p:sldId id="261" r:id="rId9"/>
    <p:sldId id="260" r:id="rId10"/>
    <p:sldId id="263" r:id="rId11"/>
    <p:sldId id="285" r:id="rId12"/>
    <p:sldId id="286" r:id="rId13"/>
    <p:sldId id="287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88" r:id="rId22"/>
    <p:sldId id="289" r:id="rId23"/>
    <p:sldId id="290" r:id="rId24"/>
    <p:sldId id="291" r:id="rId25"/>
    <p:sldId id="271" r:id="rId26"/>
    <p:sldId id="272" r:id="rId27"/>
    <p:sldId id="273" r:id="rId28"/>
    <p:sldId id="274" r:id="rId29"/>
    <p:sldId id="275" r:id="rId30"/>
    <p:sldId id="276" r:id="rId31"/>
    <p:sldId id="292" r:id="rId32"/>
    <p:sldId id="293" r:id="rId33"/>
    <p:sldId id="294" r:id="rId34"/>
    <p:sldId id="295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96" r:id="rId43"/>
    <p:sldId id="297" r:id="rId44"/>
    <p:sldId id="298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0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20FD0C-210A-498C-BB7A-89B969BE3AC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0AF05F-9ADA-4DD2-9397-7472734D8AB3}">
      <dgm:prSet phldrT="[Текст]" custT="1"/>
      <dgm:spPr/>
      <dgm:t>
        <a:bodyPr/>
        <a:lstStyle/>
        <a:p>
          <a:r>
            <a:rPr lang="ru-RU" sz="2800" dirty="0" smtClean="0"/>
            <a:t>Виды памяти</a:t>
          </a:r>
          <a:endParaRPr lang="ru-RU" sz="2800" dirty="0"/>
        </a:p>
      </dgm:t>
    </dgm:pt>
    <dgm:pt modelId="{D5BF95F5-0DF8-4619-8233-1379144F7335}" type="parTrans" cxnId="{99B5CE37-0056-4E41-A567-64CC1104A8DD}">
      <dgm:prSet/>
      <dgm:spPr/>
      <dgm:t>
        <a:bodyPr/>
        <a:lstStyle/>
        <a:p>
          <a:endParaRPr lang="ru-RU"/>
        </a:p>
      </dgm:t>
    </dgm:pt>
    <dgm:pt modelId="{5B2DEAAC-DD66-4F4B-AE09-47A3779D10E2}" type="sibTrans" cxnId="{99B5CE37-0056-4E41-A567-64CC1104A8DD}">
      <dgm:prSet/>
      <dgm:spPr/>
      <dgm:t>
        <a:bodyPr/>
        <a:lstStyle/>
        <a:p>
          <a:endParaRPr lang="ru-RU"/>
        </a:p>
      </dgm:t>
    </dgm:pt>
    <dgm:pt modelId="{EB8F2161-FF1E-45E8-9673-323EFAAC58E2}">
      <dgm:prSet phldrT="[Текст]" custT="1"/>
      <dgm:spPr/>
      <dgm:t>
        <a:bodyPr/>
        <a:lstStyle/>
        <a:p>
          <a:r>
            <a:rPr lang="ru-RU" sz="2400" dirty="0" smtClean="0"/>
            <a:t>Внутренняя</a:t>
          </a:r>
          <a:endParaRPr lang="ru-RU" sz="2400" dirty="0"/>
        </a:p>
      </dgm:t>
    </dgm:pt>
    <dgm:pt modelId="{48B0AAB3-2C2F-4962-838E-7C5653D34D5E}" type="parTrans" cxnId="{941422EB-50A2-40BC-98A7-9F39FEA30432}">
      <dgm:prSet/>
      <dgm:spPr/>
      <dgm:t>
        <a:bodyPr/>
        <a:lstStyle/>
        <a:p>
          <a:endParaRPr lang="ru-RU"/>
        </a:p>
      </dgm:t>
    </dgm:pt>
    <dgm:pt modelId="{44EAE017-5599-4420-8E73-5CFF18533935}" type="sibTrans" cxnId="{941422EB-50A2-40BC-98A7-9F39FEA30432}">
      <dgm:prSet/>
      <dgm:spPr/>
      <dgm:t>
        <a:bodyPr/>
        <a:lstStyle/>
        <a:p>
          <a:endParaRPr lang="ru-RU"/>
        </a:p>
      </dgm:t>
    </dgm:pt>
    <dgm:pt modelId="{CD359D2E-670F-4A8D-98F9-0E741EDAF2CD}">
      <dgm:prSet phldrT="[Текст]" custT="1"/>
      <dgm:spPr/>
      <dgm:t>
        <a:bodyPr/>
        <a:lstStyle/>
        <a:p>
          <a:r>
            <a:rPr lang="ru-RU" sz="2000" dirty="0" smtClean="0"/>
            <a:t>ОЗУ</a:t>
          </a:r>
          <a:endParaRPr lang="ru-RU" sz="2000" dirty="0"/>
        </a:p>
      </dgm:t>
    </dgm:pt>
    <dgm:pt modelId="{4694DB72-1E71-4354-8581-5E53F610277D}" type="parTrans" cxnId="{7E8ADE3F-F411-4670-AD35-85B484EBB983}">
      <dgm:prSet/>
      <dgm:spPr/>
      <dgm:t>
        <a:bodyPr/>
        <a:lstStyle/>
        <a:p>
          <a:endParaRPr lang="ru-RU"/>
        </a:p>
      </dgm:t>
    </dgm:pt>
    <dgm:pt modelId="{A852F514-D5DA-4320-A0FE-0569B913925D}" type="sibTrans" cxnId="{7E8ADE3F-F411-4670-AD35-85B484EBB983}">
      <dgm:prSet/>
      <dgm:spPr/>
      <dgm:t>
        <a:bodyPr/>
        <a:lstStyle/>
        <a:p>
          <a:endParaRPr lang="ru-RU"/>
        </a:p>
      </dgm:t>
    </dgm:pt>
    <dgm:pt modelId="{00053C46-AA34-4BF0-B9CB-70985932E382}">
      <dgm:prSet phldrT="[Текст]" custT="1"/>
      <dgm:spPr/>
      <dgm:t>
        <a:bodyPr/>
        <a:lstStyle/>
        <a:p>
          <a:r>
            <a:rPr lang="ru-RU" sz="2000" dirty="0" smtClean="0"/>
            <a:t>ПЗУ</a:t>
          </a:r>
          <a:endParaRPr lang="ru-RU" sz="2000" dirty="0"/>
        </a:p>
      </dgm:t>
    </dgm:pt>
    <dgm:pt modelId="{97B1C09C-AB97-446E-8E0D-70BA04300C76}" type="parTrans" cxnId="{76CABE4D-0E57-469A-8729-00CB39E5C9CF}">
      <dgm:prSet/>
      <dgm:spPr/>
      <dgm:t>
        <a:bodyPr/>
        <a:lstStyle/>
        <a:p>
          <a:endParaRPr lang="ru-RU"/>
        </a:p>
      </dgm:t>
    </dgm:pt>
    <dgm:pt modelId="{00ECF190-C1EA-465A-8471-A746CD795399}" type="sibTrans" cxnId="{76CABE4D-0E57-469A-8729-00CB39E5C9CF}">
      <dgm:prSet/>
      <dgm:spPr/>
      <dgm:t>
        <a:bodyPr/>
        <a:lstStyle/>
        <a:p>
          <a:endParaRPr lang="ru-RU"/>
        </a:p>
      </dgm:t>
    </dgm:pt>
    <dgm:pt modelId="{2CE6F9F4-700D-4CA7-B9AB-3331C71B6573}">
      <dgm:prSet phldrT="[Текст]" custT="1"/>
      <dgm:spPr/>
      <dgm:t>
        <a:bodyPr/>
        <a:lstStyle/>
        <a:p>
          <a:r>
            <a:rPr lang="ru-RU" sz="2400" dirty="0" smtClean="0"/>
            <a:t>Внешняя </a:t>
          </a:r>
          <a:endParaRPr lang="ru-RU" sz="2400" dirty="0"/>
        </a:p>
      </dgm:t>
    </dgm:pt>
    <dgm:pt modelId="{C13D8125-6E35-4B89-A454-72AFA99F784A}" type="parTrans" cxnId="{EA6EB2D3-BF11-4244-9600-68DAC973D7DA}">
      <dgm:prSet/>
      <dgm:spPr/>
      <dgm:t>
        <a:bodyPr/>
        <a:lstStyle/>
        <a:p>
          <a:endParaRPr lang="ru-RU"/>
        </a:p>
      </dgm:t>
    </dgm:pt>
    <dgm:pt modelId="{5832C9DF-B206-49EF-8E6D-2A6B5110FEF7}" type="sibTrans" cxnId="{EA6EB2D3-BF11-4244-9600-68DAC973D7DA}">
      <dgm:prSet/>
      <dgm:spPr/>
      <dgm:t>
        <a:bodyPr/>
        <a:lstStyle/>
        <a:p>
          <a:endParaRPr lang="ru-RU"/>
        </a:p>
      </dgm:t>
    </dgm:pt>
    <dgm:pt modelId="{07A91677-70C4-4F40-8FA5-BA3935CA152C}">
      <dgm:prSet phldrT="[Текст]" custT="1"/>
      <dgm:spPr/>
      <dgm:t>
        <a:bodyPr/>
        <a:lstStyle/>
        <a:p>
          <a:r>
            <a:rPr lang="ru-RU" sz="2000" dirty="0" smtClean="0"/>
            <a:t>Диски</a:t>
          </a:r>
          <a:endParaRPr lang="ru-RU" sz="2000" dirty="0"/>
        </a:p>
      </dgm:t>
    </dgm:pt>
    <dgm:pt modelId="{28516999-13EC-4877-B188-0131879EA179}" type="parTrans" cxnId="{796F5077-72BF-43F6-8B8D-DAF8F2B8C83A}">
      <dgm:prSet/>
      <dgm:spPr/>
      <dgm:t>
        <a:bodyPr/>
        <a:lstStyle/>
        <a:p>
          <a:endParaRPr lang="ru-RU"/>
        </a:p>
      </dgm:t>
    </dgm:pt>
    <dgm:pt modelId="{FF6AF655-5A7B-4ECD-B100-2DEA58B2FAF5}" type="sibTrans" cxnId="{796F5077-72BF-43F6-8B8D-DAF8F2B8C83A}">
      <dgm:prSet/>
      <dgm:spPr/>
      <dgm:t>
        <a:bodyPr/>
        <a:lstStyle/>
        <a:p>
          <a:endParaRPr lang="ru-RU"/>
        </a:p>
      </dgm:t>
    </dgm:pt>
    <dgm:pt modelId="{658FA87E-28D9-470F-8D7E-4F579F6BC2DE}">
      <dgm:prSet custT="1"/>
      <dgm:spPr/>
      <dgm:t>
        <a:bodyPr/>
        <a:lstStyle/>
        <a:p>
          <a:r>
            <a:rPr lang="ru-RU" sz="2000" dirty="0" err="1" smtClean="0"/>
            <a:t>Флешки</a:t>
          </a:r>
          <a:endParaRPr lang="ru-RU" sz="2000" dirty="0"/>
        </a:p>
      </dgm:t>
    </dgm:pt>
    <dgm:pt modelId="{CBB2F803-F812-4794-AE5E-92A88051DCA3}" type="parTrans" cxnId="{8CF3A260-D73A-4BC2-9547-34847CC58CC3}">
      <dgm:prSet/>
      <dgm:spPr/>
      <dgm:t>
        <a:bodyPr/>
        <a:lstStyle/>
        <a:p>
          <a:endParaRPr lang="ru-RU"/>
        </a:p>
      </dgm:t>
    </dgm:pt>
    <dgm:pt modelId="{16694292-24A4-40FD-9EEE-EF88E7E0B72F}" type="sibTrans" cxnId="{8CF3A260-D73A-4BC2-9547-34847CC58CC3}">
      <dgm:prSet/>
      <dgm:spPr/>
      <dgm:t>
        <a:bodyPr/>
        <a:lstStyle/>
        <a:p>
          <a:endParaRPr lang="ru-RU"/>
        </a:p>
      </dgm:t>
    </dgm:pt>
    <dgm:pt modelId="{DAE4408C-AD30-4D67-8AFD-41E5010FB043}">
      <dgm:prSet custT="1"/>
      <dgm:spPr/>
      <dgm:t>
        <a:bodyPr/>
        <a:lstStyle/>
        <a:p>
          <a:r>
            <a:rPr lang="ru-RU" sz="2000" dirty="0" smtClean="0"/>
            <a:t>Дискеты</a:t>
          </a:r>
          <a:endParaRPr lang="ru-RU" sz="2000" dirty="0"/>
        </a:p>
      </dgm:t>
    </dgm:pt>
    <dgm:pt modelId="{D46D7128-01E4-46A7-AC0E-5DBA9BD7896E}" type="parTrans" cxnId="{3FD5D94F-5105-4120-A8A5-2073D0387F45}">
      <dgm:prSet/>
      <dgm:spPr/>
      <dgm:t>
        <a:bodyPr/>
        <a:lstStyle/>
        <a:p>
          <a:endParaRPr lang="ru-RU"/>
        </a:p>
      </dgm:t>
    </dgm:pt>
    <dgm:pt modelId="{956C8AFE-47D0-42E3-91A4-5EC716F53F6D}" type="sibTrans" cxnId="{3FD5D94F-5105-4120-A8A5-2073D0387F45}">
      <dgm:prSet/>
      <dgm:spPr/>
      <dgm:t>
        <a:bodyPr/>
        <a:lstStyle/>
        <a:p>
          <a:endParaRPr lang="ru-RU"/>
        </a:p>
      </dgm:t>
    </dgm:pt>
    <dgm:pt modelId="{35051685-2F95-4C30-9DAE-2FB73344D366}">
      <dgm:prSet custT="1"/>
      <dgm:spPr/>
      <dgm:t>
        <a:bodyPr/>
        <a:lstStyle/>
        <a:p>
          <a:r>
            <a:rPr lang="ru-RU" sz="2000" dirty="0" smtClean="0"/>
            <a:t>Магнитные ленты</a:t>
          </a:r>
          <a:endParaRPr lang="ru-RU" sz="2000" dirty="0"/>
        </a:p>
      </dgm:t>
    </dgm:pt>
    <dgm:pt modelId="{EA1FA0A2-3F54-4059-9FE6-C973B79510FD}" type="parTrans" cxnId="{01CEEE2C-F7CD-49A2-B50B-B264FDDDCF9A}">
      <dgm:prSet/>
      <dgm:spPr/>
      <dgm:t>
        <a:bodyPr/>
        <a:lstStyle/>
        <a:p>
          <a:endParaRPr lang="ru-RU"/>
        </a:p>
      </dgm:t>
    </dgm:pt>
    <dgm:pt modelId="{34BBA53E-8873-439E-A642-D1E1E9291AFA}" type="sibTrans" cxnId="{01CEEE2C-F7CD-49A2-B50B-B264FDDDCF9A}">
      <dgm:prSet/>
      <dgm:spPr/>
      <dgm:t>
        <a:bodyPr/>
        <a:lstStyle/>
        <a:p>
          <a:endParaRPr lang="ru-RU"/>
        </a:p>
      </dgm:t>
    </dgm:pt>
    <dgm:pt modelId="{19B7EE7C-4B51-4E34-90BE-5EC38F8BA9CB}" type="pres">
      <dgm:prSet presAssocID="{9520FD0C-210A-498C-BB7A-89B969BE3AC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E953E00-4874-4F60-9316-06FC8ACE440C}" type="pres">
      <dgm:prSet presAssocID="{FD0AF05F-9ADA-4DD2-9397-7472734D8AB3}" presName="hierRoot1" presStyleCnt="0"/>
      <dgm:spPr/>
    </dgm:pt>
    <dgm:pt modelId="{0D96500E-3D42-4FCE-9A22-C03B010D53D0}" type="pres">
      <dgm:prSet presAssocID="{FD0AF05F-9ADA-4DD2-9397-7472734D8AB3}" presName="composite" presStyleCnt="0"/>
      <dgm:spPr/>
    </dgm:pt>
    <dgm:pt modelId="{00498B42-F5EF-4BB6-89E6-B563F7D70C39}" type="pres">
      <dgm:prSet presAssocID="{FD0AF05F-9ADA-4DD2-9397-7472734D8AB3}" presName="background" presStyleLbl="node0" presStyleIdx="0" presStyleCnt="1"/>
      <dgm:spPr/>
    </dgm:pt>
    <dgm:pt modelId="{50CB2F4A-EC26-4F8A-A48C-943EB51791C6}" type="pres">
      <dgm:prSet presAssocID="{FD0AF05F-9ADA-4DD2-9397-7472734D8AB3}" presName="text" presStyleLbl="fgAcc0" presStyleIdx="0" presStyleCnt="1" custScaleX="186362" custScaleY="180824" custLinFactNeighborX="42132" custLinFactNeighborY="-691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C119B6-F9DD-4F61-BEAC-631C2119D0C1}" type="pres">
      <dgm:prSet presAssocID="{FD0AF05F-9ADA-4DD2-9397-7472734D8AB3}" presName="hierChild2" presStyleCnt="0"/>
      <dgm:spPr/>
    </dgm:pt>
    <dgm:pt modelId="{4DCD0878-3327-46C0-BE58-5CD8F343DE95}" type="pres">
      <dgm:prSet presAssocID="{48B0AAB3-2C2F-4962-838E-7C5653D34D5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904C701-736B-4820-90C9-CA8BCE672E10}" type="pres">
      <dgm:prSet presAssocID="{EB8F2161-FF1E-45E8-9673-323EFAAC58E2}" presName="hierRoot2" presStyleCnt="0"/>
      <dgm:spPr/>
    </dgm:pt>
    <dgm:pt modelId="{D7AEF0E4-0948-4067-B675-635EC89E82B9}" type="pres">
      <dgm:prSet presAssocID="{EB8F2161-FF1E-45E8-9673-323EFAAC58E2}" presName="composite2" presStyleCnt="0"/>
      <dgm:spPr/>
    </dgm:pt>
    <dgm:pt modelId="{36A24C37-5D2C-44B6-902D-451D37C1F6BE}" type="pres">
      <dgm:prSet presAssocID="{EB8F2161-FF1E-45E8-9673-323EFAAC58E2}" presName="background2" presStyleLbl="node2" presStyleIdx="0" presStyleCnt="2"/>
      <dgm:spPr/>
    </dgm:pt>
    <dgm:pt modelId="{FD0819AE-DBD5-40AD-8CF3-2CC397AACCF8}" type="pres">
      <dgm:prSet presAssocID="{EB8F2161-FF1E-45E8-9673-323EFAAC58E2}" presName="text2" presStyleLbl="fgAcc2" presStyleIdx="0" presStyleCnt="2" custScaleX="162708" custLinFactNeighborX="-5842" custLinFactNeighborY="-488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68F636-992B-4B57-BE09-5AD962C43E34}" type="pres">
      <dgm:prSet presAssocID="{EB8F2161-FF1E-45E8-9673-323EFAAC58E2}" presName="hierChild3" presStyleCnt="0"/>
      <dgm:spPr/>
    </dgm:pt>
    <dgm:pt modelId="{F3720FA4-ABF9-4253-A59E-C6D458D6CC0B}" type="pres">
      <dgm:prSet presAssocID="{4694DB72-1E71-4354-8581-5E53F610277D}" presName="Name17" presStyleLbl="parChTrans1D3" presStyleIdx="0" presStyleCnt="6"/>
      <dgm:spPr/>
      <dgm:t>
        <a:bodyPr/>
        <a:lstStyle/>
        <a:p>
          <a:endParaRPr lang="ru-RU"/>
        </a:p>
      </dgm:t>
    </dgm:pt>
    <dgm:pt modelId="{57605DF8-1DF8-4E60-B44F-12AF19D3151B}" type="pres">
      <dgm:prSet presAssocID="{CD359D2E-670F-4A8D-98F9-0E741EDAF2CD}" presName="hierRoot3" presStyleCnt="0"/>
      <dgm:spPr/>
    </dgm:pt>
    <dgm:pt modelId="{FBD95D51-27FB-4C81-82EC-639286728E3C}" type="pres">
      <dgm:prSet presAssocID="{CD359D2E-670F-4A8D-98F9-0E741EDAF2CD}" presName="composite3" presStyleCnt="0"/>
      <dgm:spPr/>
    </dgm:pt>
    <dgm:pt modelId="{2BA06E9F-908C-4EF2-8DEF-F5793BE4EBDC}" type="pres">
      <dgm:prSet presAssocID="{CD359D2E-670F-4A8D-98F9-0E741EDAF2CD}" presName="background3" presStyleLbl="node3" presStyleIdx="0" presStyleCnt="6"/>
      <dgm:spPr/>
    </dgm:pt>
    <dgm:pt modelId="{BB39A954-DF09-4154-AFC4-C7C840A1EB65}" type="pres">
      <dgm:prSet presAssocID="{CD359D2E-670F-4A8D-98F9-0E741EDAF2CD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1C6D5D-5A72-49FC-B6E1-729D29D0ADE2}" type="pres">
      <dgm:prSet presAssocID="{CD359D2E-670F-4A8D-98F9-0E741EDAF2CD}" presName="hierChild4" presStyleCnt="0"/>
      <dgm:spPr/>
    </dgm:pt>
    <dgm:pt modelId="{FD4A1E50-F269-408D-99E4-DB6ACE750E01}" type="pres">
      <dgm:prSet presAssocID="{97B1C09C-AB97-446E-8E0D-70BA04300C76}" presName="Name17" presStyleLbl="parChTrans1D3" presStyleIdx="1" presStyleCnt="6"/>
      <dgm:spPr/>
      <dgm:t>
        <a:bodyPr/>
        <a:lstStyle/>
        <a:p>
          <a:endParaRPr lang="ru-RU"/>
        </a:p>
      </dgm:t>
    </dgm:pt>
    <dgm:pt modelId="{629C3743-9561-4716-ADC2-A0F0FC7C8729}" type="pres">
      <dgm:prSet presAssocID="{00053C46-AA34-4BF0-B9CB-70985932E382}" presName="hierRoot3" presStyleCnt="0"/>
      <dgm:spPr/>
    </dgm:pt>
    <dgm:pt modelId="{0F9775D7-A945-48AA-A154-A8EFA5D438BC}" type="pres">
      <dgm:prSet presAssocID="{00053C46-AA34-4BF0-B9CB-70985932E382}" presName="composite3" presStyleCnt="0"/>
      <dgm:spPr/>
    </dgm:pt>
    <dgm:pt modelId="{4966E168-DF3B-4717-BECD-855A062D4BF4}" type="pres">
      <dgm:prSet presAssocID="{00053C46-AA34-4BF0-B9CB-70985932E382}" presName="background3" presStyleLbl="node3" presStyleIdx="1" presStyleCnt="6"/>
      <dgm:spPr/>
    </dgm:pt>
    <dgm:pt modelId="{F1713E4E-BB0E-4D06-BEE5-AA7F29694D0A}" type="pres">
      <dgm:prSet presAssocID="{00053C46-AA34-4BF0-B9CB-70985932E382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B403B7-DE2F-48DC-91C1-A5F07B062C09}" type="pres">
      <dgm:prSet presAssocID="{00053C46-AA34-4BF0-B9CB-70985932E382}" presName="hierChild4" presStyleCnt="0"/>
      <dgm:spPr/>
    </dgm:pt>
    <dgm:pt modelId="{4E17E323-DB15-44F9-B063-E173B305DE73}" type="pres">
      <dgm:prSet presAssocID="{C13D8125-6E35-4B89-A454-72AFA99F784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6A1C2B92-FF55-4EFE-97BA-91300712A378}" type="pres">
      <dgm:prSet presAssocID="{2CE6F9F4-700D-4CA7-B9AB-3331C71B6573}" presName="hierRoot2" presStyleCnt="0"/>
      <dgm:spPr/>
    </dgm:pt>
    <dgm:pt modelId="{615F5446-6E63-4A2F-A100-8A81AECEDD77}" type="pres">
      <dgm:prSet presAssocID="{2CE6F9F4-700D-4CA7-B9AB-3331C71B6573}" presName="composite2" presStyleCnt="0"/>
      <dgm:spPr/>
    </dgm:pt>
    <dgm:pt modelId="{46A61E9B-443C-4407-8D59-2A90339C08C6}" type="pres">
      <dgm:prSet presAssocID="{2CE6F9F4-700D-4CA7-B9AB-3331C71B6573}" presName="background2" presStyleLbl="node2" presStyleIdx="1" presStyleCnt="2"/>
      <dgm:spPr/>
    </dgm:pt>
    <dgm:pt modelId="{2ED26DC9-BBBF-4ABE-8B51-2214526601AE}" type="pres">
      <dgm:prSet presAssocID="{2CE6F9F4-700D-4CA7-B9AB-3331C71B6573}" presName="text2" presStyleLbl="fgAcc2" presStyleIdx="1" presStyleCnt="2" custScaleX="163376" custLinFactNeighborX="91536" custLinFactNeighborY="-488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F23864-7B66-4E65-8C74-AABBE8EFA265}" type="pres">
      <dgm:prSet presAssocID="{2CE6F9F4-700D-4CA7-B9AB-3331C71B6573}" presName="hierChild3" presStyleCnt="0"/>
      <dgm:spPr/>
    </dgm:pt>
    <dgm:pt modelId="{FAA751B0-4F16-4DBB-AEFA-C79B3A52C1B9}" type="pres">
      <dgm:prSet presAssocID="{28516999-13EC-4877-B188-0131879EA179}" presName="Name17" presStyleLbl="parChTrans1D3" presStyleIdx="2" presStyleCnt="6"/>
      <dgm:spPr/>
      <dgm:t>
        <a:bodyPr/>
        <a:lstStyle/>
        <a:p>
          <a:endParaRPr lang="ru-RU"/>
        </a:p>
      </dgm:t>
    </dgm:pt>
    <dgm:pt modelId="{47B86BC5-4AEF-4526-819E-11E83D5EC1EC}" type="pres">
      <dgm:prSet presAssocID="{07A91677-70C4-4F40-8FA5-BA3935CA152C}" presName="hierRoot3" presStyleCnt="0"/>
      <dgm:spPr/>
    </dgm:pt>
    <dgm:pt modelId="{BC1D1025-B12D-49AB-AB24-ED3BCD8B8336}" type="pres">
      <dgm:prSet presAssocID="{07A91677-70C4-4F40-8FA5-BA3935CA152C}" presName="composite3" presStyleCnt="0"/>
      <dgm:spPr/>
    </dgm:pt>
    <dgm:pt modelId="{40721DCC-DE88-45D6-A2DE-835978C35AD1}" type="pres">
      <dgm:prSet presAssocID="{07A91677-70C4-4F40-8FA5-BA3935CA152C}" presName="background3" presStyleLbl="node3" presStyleIdx="2" presStyleCnt="6"/>
      <dgm:spPr/>
    </dgm:pt>
    <dgm:pt modelId="{595BD4B1-CCFF-4ABF-A799-6DD5AFDF3F2C}" type="pres">
      <dgm:prSet presAssocID="{07A91677-70C4-4F40-8FA5-BA3935CA152C}" presName="text3" presStyleLbl="fgAcc3" presStyleIdx="2" presStyleCnt="6" custLinFactNeighborX="18342" custLinFactNeighborY="-16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AF6AA3-84D7-454E-8D51-A97A9AB9D200}" type="pres">
      <dgm:prSet presAssocID="{07A91677-70C4-4F40-8FA5-BA3935CA152C}" presName="hierChild4" presStyleCnt="0"/>
      <dgm:spPr/>
    </dgm:pt>
    <dgm:pt modelId="{802DAF0C-E14E-4E34-BB65-28C78F26EDE9}" type="pres">
      <dgm:prSet presAssocID="{CBB2F803-F812-4794-AE5E-92A88051DCA3}" presName="Name17" presStyleLbl="parChTrans1D3" presStyleIdx="3" presStyleCnt="6"/>
      <dgm:spPr/>
      <dgm:t>
        <a:bodyPr/>
        <a:lstStyle/>
        <a:p>
          <a:endParaRPr lang="ru-RU"/>
        </a:p>
      </dgm:t>
    </dgm:pt>
    <dgm:pt modelId="{0A3823BA-2DAF-42A3-9DD8-F59C6EF00C67}" type="pres">
      <dgm:prSet presAssocID="{658FA87E-28D9-470F-8D7E-4F579F6BC2DE}" presName="hierRoot3" presStyleCnt="0"/>
      <dgm:spPr/>
    </dgm:pt>
    <dgm:pt modelId="{8E01AE2A-5F0D-48D5-96BD-84D26291E082}" type="pres">
      <dgm:prSet presAssocID="{658FA87E-28D9-470F-8D7E-4F579F6BC2DE}" presName="composite3" presStyleCnt="0"/>
      <dgm:spPr/>
    </dgm:pt>
    <dgm:pt modelId="{5FC1BCAF-2E9B-4BBC-837E-9444298DF6A6}" type="pres">
      <dgm:prSet presAssocID="{658FA87E-28D9-470F-8D7E-4F579F6BC2DE}" presName="background3" presStyleLbl="node3" presStyleIdx="3" presStyleCnt="6"/>
      <dgm:spPr/>
    </dgm:pt>
    <dgm:pt modelId="{3DDB940A-3EA7-4CF6-B9BB-0310D5D4BE4B}" type="pres">
      <dgm:prSet presAssocID="{658FA87E-28D9-470F-8D7E-4F579F6BC2DE}" presName="text3" presStyleLbl="fgAcc3" presStyleIdx="3" presStyleCnt="6" custLinFactNeighborX="5848" custLinFactNeighborY="-16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CBA2FC-79CC-4D93-BC5F-8BBD1FA26D91}" type="pres">
      <dgm:prSet presAssocID="{658FA87E-28D9-470F-8D7E-4F579F6BC2DE}" presName="hierChild4" presStyleCnt="0"/>
      <dgm:spPr/>
    </dgm:pt>
    <dgm:pt modelId="{96F7B94A-DC87-43C0-9E48-4A68F1408D63}" type="pres">
      <dgm:prSet presAssocID="{D46D7128-01E4-46A7-AC0E-5DBA9BD7896E}" presName="Name17" presStyleLbl="parChTrans1D3" presStyleIdx="4" presStyleCnt="6"/>
      <dgm:spPr/>
      <dgm:t>
        <a:bodyPr/>
        <a:lstStyle/>
        <a:p>
          <a:endParaRPr lang="ru-RU"/>
        </a:p>
      </dgm:t>
    </dgm:pt>
    <dgm:pt modelId="{2652983B-9F68-4BA2-8734-68EC1EF9D626}" type="pres">
      <dgm:prSet presAssocID="{DAE4408C-AD30-4D67-8AFD-41E5010FB043}" presName="hierRoot3" presStyleCnt="0"/>
      <dgm:spPr/>
    </dgm:pt>
    <dgm:pt modelId="{DB578F10-E7D9-43C4-99E8-4CC415A782CA}" type="pres">
      <dgm:prSet presAssocID="{DAE4408C-AD30-4D67-8AFD-41E5010FB043}" presName="composite3" presStyleCnt="0"/>
      <dgm:spPr/>
    </dgm:pt>
    <dgm:pt modelId="{44B7D879-FF5A-47AC-AD82-A3CE23F6B100}" type="pres">
      <dgm:prSet presAssocID="{DAE4408C-AD30-4D67-8AFD-41E5010FB043}" presName="background3" presStyleLbl="node3" presStyleIdx="4" presStyleCnt="6"/>
      <dgm:spPr/>
    </dgm:pt>
    <dgm:pt modelId="{B685C6DE-FC0B-471A-BAD6-8BA0103F5529}" type="pres">
      <dgm:prSet presAssocID="{DAE4408C-AD30-4D67-8AFD-41E5010FB043}" presName="text3" presStyleLbl="fgAcc3" presStyleIdx="4" presStyleCnt="6" custLinFactNeighborX="-549" custLinFactNeighborY="-16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F048AD-9675-4AC8-9C8E-C7C67641C6BC}" type="pres">
      <dgm:prSet presAssocID="{DAE4408C-AD30-4D67-8AFD-41E5010FB043}" presName="hierChild4" presStyleCnt="0"/>
      <dgm:spPr/>
    </dgm:pt>
    <dgm:pt modelId="{B1D823CC-FCE6-4D63-99AF-F790D5D47A21}" type="pres">
      <dgm:prSet presAssocID="{EA1FA0A2-3F54-4059-9FE6-C973B79510FD}" presName="Name17" presStyleLbl="parChTrans1D3" presStyleIdx="5" presStyleCnt="6"/>
      <dgm:spPr/>
      <dgm:t>
        <a:bodyPr/>
        <a:lstStyle/>
        <a:p>
          <a:endParaRPr lang="ru-RU"/>
        </a:p>
      </dgm:t>
    </dgm:pt>
    <dgm:pt modelId="{0CE00D46-3AF6-437F-9B2B-7F9E63B82D4F}" type="pres">
      <dgm:prSet presAssocID="{35051685-2F95-4C30-9DAE-2FB73344D366}" presName="hierRoot3" presStyleCnt="0"/>
      <dgm:spPr/>
    </dgm:pt>
    <dgm:pt modelId="{896478B6-1DD7-47DF-A41A-1C392A136D33}" type="pres">
      <dgm:prSet presAssocID="{35051685-2F95-4C30-9DAE-2FB73344D366}" presName="composite3" presStyleCnt="0"/>
      <dgm:spPr/>
    </dgm:pt>
    <dgm:pt modelId="{68A4C828-7C27-4948-98EF-CD462F5707B7}" type="pres">
      <dgm:prSet presAssocID="{35051685-2F95-4C30-9DAE-2FB73344D366}" presName="background3" presStyleLbl="node3" presStyleIdx="5" presStyleCnt="6"/>
      <dgm:spPr/>
    </dgm:pt>
    <dgm:pt modelId="{829EA4FF-7478-4A7A-BE5C-C5F9796ADEEE}" type="pres">
      <dgm:prSet presAssocID="{35051685-2F95-4C30-9DAE-2FB73344D366}" presName="text3" presStyleLbl="fgAcc3" presStyleIdx="5" presStyleCnt="6" custScaleX="132836" custLinFactNeighborX="-3900" custLinFactNeighborY="-160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EBFB0C-A7FE-415E-BB7B-B1A6DE97F1EF}" type="pres">
      <dgm:prSet presAssocID="{35051685-2F95-4C30-9DAE-2FB73344D366}" presName="hierChild4" presStyleCnt="0"/>
      <dgm:spPr/>
    </dgm:pt>
  </dgm:ptLst>
  <dgm:cxnLst>
    <dgm:cxn modelId="{0E3D3CE1-95F4-483A-A989-DFDC2941EBFA}" type="presOf" srcId="{CD359D2E-670F-4A8D-98F9-0E741EDAF2CD}" destId="{BB39A954-DF09-4154-AFC4-C7C840A1EB65}" srcOrd="0" destOrd="0" presId="urn:microsoft.com/office/officeart/2005/8/layout/hierarchy1"/>
    <dgm:cxn modelId="{F5AB10D1-39CA-4A71-BA5D-AAAC14EA58EF}" type="presOf" srcId="{97B1C09C-AB97-446E-8E0D-70BA04300C76}" destId="{FD4A1E50-F269-408D-99E4-DB6ACE750E01}" srcOrd="0" destOrd="0" presId="urn:microsoft.com/office/officeart/2005/8/layout/hierarchy1"/>
    <dgm:cxn modelId="{941422EB-50A2-40BC-98A7-9F39FEA30432}" srcId="{FD0AF05F-9ADA-4DD2-9397-7472734D8AB3}" destId="{EB8F2161-FF1E-45E8-9673-323EFAAC58E2}" srcOrd="0" destOrd="0" parTransId="{48B0AAB3-2C2F-4962-838E-7C5653D34D5E}" sibTransId="{44EAE017-5599-4420-8E73-5CFF18533935}"/>
    <dgm:cxn modelId="{9BCFEC7E-0558-4748-950A-C1B2D42AEDF6}" type="presOf" srcId="{FD0AF05F-9ADA-4DD2-9397-7472734D8AB3}" destId="{50CB2F4A-EC26-4F8A-A48C-943EB51791C6}" srcOrd="0" destOrd="0" presId="urn:microsoft.com/office/officeart/2005/8/layout/hierarchy1"/>
    <dgm:cxn modelId="{8CF3A260-D73A-4BC2-9547-34847CC58CC3}" srcId="{2CE6F9F4-700D-4CA7-B9AB-3331C71B6573}" destId="{658FA87E-28D9-470F-8D7E-4F579F6BC2DE}" srcOrd="1" destOrd="0" parTransId="{CBB2F803-F812-4794-AE5E-92A88051DCA3}" sibTransId="{16694292-24A4-40FD-9EEE-EF88E7E0B72F}"/>
    <dgm:cxn modelId="{D117E72B-7E54-4D4A-A5AB-1A1F7C2AB2EC}" type="presOf" srcId="{CBB2F803-F812-4794-AE5E-92A88051DCA3}" destId="{802DAF0C-E14E-4E34-BB65-28C78F26EDE9}" srcOrd="0" destOrd="0" presId="urn:microsoft.com/office/officeart/2005/8/layout/hierarchy1"/>
    <dgm:cxn modelId="{796F5077-72BF-43F6-8B8D-DAF8F2B8C83A}" srcId="{2CE6F9F4-700D-4CA7-B9AB-3331C71B6573}" destId="{07A91677-70C4-4F40-8FA5-BA3935CA152C}" srcOrd="0" destOrd="0" parTransId="{28516999-13EC-4877-B188-0131879EA179}" sibTransId="{FF6AF655-5A7B-4ECD-B100-2DEA58B2FAF5}"/>
    <dgm:cxn modelId="{99B5CE37-0056-4E41-A567-64CC1104A8DD}" srcId="{9520FD0C-210A-498C-BB7A-89B969BE3AC8}" destId="{FD0AF05F-9ADA-4DD2-9397-7472734D8AB3}" srcOrd="0" destOrd="0" parTransId="{D5BF95F5-0DF8-4619-8233-1379144F7335}" sibTransId="{5B2DEAAC-DD66-4F4B-AE09-47A3779D10E2}"/>
    <dgm:cxn modelId="{F7CC2A72-302E-4D89-BC20-F17E2B4335FC}" type="presOf" srcId="{658FA87E-28D9-470F-8D7E-4F579F6BC2DE}" destId="{3DDB940A-3EA7-4CF6-B9BB-0310D5D4BE4B}" srcOrd="0" destOrd="0" presId="urn:microsoft.com/office/officeart/2005/8/layout/hierarchy1"/>
    <dgm:cxn modelId="{F6F87BFB-35BF-40D7-9E90-873B2F4525BD}" type="presOf" srcId="{00053C46-AA34-4BF0-B9CB-70985932E382}" destId="{F1713E4E-BB0E-4D06-BEE5-AA7F29694D0A}" srcOrd="0" destOrd="0" presId="urn:microsoft.com/office/officeart/2005/8/layout/hierarchy1"/>
    <dgm:cxn modelId="{3FD5D94F-5105-4120-A8A5-2073D0387F45}" srcId="{2CE6F9F4-700D-4CA7-B9AB-3331C71B6573}" destId="{DAE4408C-AD30-4D67-8AFD-41E5010FB043}" srcOrd="2" destOrd="0" parTransId="{D46D7128-01E4-46A7-AC0E-5DBA9BD7896E}" sibTransId="{956C8AFE-47D0-42E3-91A4-5EC716F53F6D}"/>
    <dgm:cxn modelId="{01CEEE2C-F7CD-49A2-B50B-B264FDDDCF9A}" srcId="{2CE6F9F4-700D-4CA7-B9AB-3331C71B6573}" destId="{35051685-2F95-4C30-9DAE-2FB73344D366}" srcOrd="3" destOrd="0" parTransId="{EA1FA0A2-3F54-4059-9FE6-C973B79510FD}" sibTransId="{34BBA53E-8873-439E-A642-D1E1E9291AFA}"/>
    <dgm:cxn modelId="{AD30916C-49D5-4EB4-9A99-FF5550FD8649}" type="presOf" srcId="{4694DB72-1E71-4354-8581-5E53F610277D}" destId="{F3720FA4-ABF9-4253-A59E-C6D458D6CC0B}" srcOrd="0" destOrd="0" presId="urn:microsoft.com/office/officeart/2005/8/layout/hierarchy1"/>
    <dgm:cxn modelId="{C4E1CA7F-7947-42A8-9119-8A1CAFDFD995}" type="presOf" srcId="{28516999-13EC-4877-B188-0131879EA179}" destId="{FAA751B0-4F16-4DBB-AEFA-C79B3A52C1B9}" srcOrd="0" destOrd="0" presId="urn:microsoft.com/office/officeart/2005/8/layout/hierarchy1"/>
    <dgm:cxn modelId="{1B1334B5-65F2-4558-BA5D-1D7E69EB700E}" type="presOf" srcId="{EB8F2161-FF1E-45E8-9673-323EFAAC58E2}" destId="{FD0819AE-DBD5-40AD-8CF3-2CC397AACCF8}" srcOrd="0" destOrd="0" presId="urn:microsoft.com/office/officeart/2005/8/layout/hierarchy1"/>
    <dgm:cxn modelId="{700DED0A-5DC9-4524-9CA2-E2B786897187}" type="presOf" srcId="{07A91677-70C4-4F40-8FA5-BA3935CA152C}" destId="{595BD4B1-CCFF-4ABF-A799-6DD5AFDF3F2C}" srcOrd="0" destOrd="0" presId="urn:microsoft.com/office/officeart/2005/8/layout/hierarchy1"/>
    <dgm:cxn modelId="{EA6EB2D3-BF11-4244-9600-68DAC973D7DA}" srcId="{FD0AF05F-9ADA-4DD2-9397-7472734D8AB3}" destId="{2CE6F9F4-700D-4CA7-B9AB-3331C71B6573}" srcOrd="1" destOrd="0" parTransId="{C13D8125-6E35-4B89-A454-72AFA99F784A}" sibTransId="{5832C9DF-B206-49EF-8E6D-2A6B5110FEF7}"/>
    <dgm:cxn modelId="{7E8ADE3F-F411-4670-AD35-85B484EBB983}" srcId="{EB8F2161-FF1E-45E8-9673-323EFAAC58E2}" destId="{CD359D2E-670F-4A8D-98F9-0E741EDAF2CD}" srcOrd="0" destOrd="0" parTransId="{4694DB72-1E71-4354-8581-5E53F610277D}" sibTransId="{A852F514-D5DA-4320-A0FE-0569B913925D}"/>
    <dgm:cxn modelId="{7F55D387-C2FA-47DA-B212-504E509177E2}" type="presOf" srcId="{48B0AAB3-2C2F-4962-838E-7C5653D34D5E}" destId="{4DCD0878-3327-46C0-BE58-5CD8F343DE95}" srcOrd="0" destOrd="0" presId="urn:microsoft.com/office/officeart/2005/8/layout/hierarchy1"/>
    <dgm:cxn modelId="{373EDEC1-991B-4AA0-90D4-6672EF3B1EF9}" type="presOf" srcId="{9520FD0C-210A-498C-BB7A-89B969BE3AC8}" destId="{19B7EE7C-4B51-4E34-90BE-5EC38F8BA9CB}" srcOrd="0" destOrd="0" presId="urn:microsoft.com/office/officeart/2005/8/layout/hierarchy1"/>
    <dgm:cxn modelId="{A3109963-DE50-4103-A498-7ADA94148DD6}" type="presOf" srcId="{35051685-2F95-4C30-9DAE-2FB73344D366}" destId="{829EA4FF-7478-4A7A-BE5C-C5F9796ADEEE}" srcOrd="0" destOrd="0" presId="urn:microsoft.com/office/officeart/2005/8/layout/hierarchy1"/>
    <dgm:cxn modelId="{8A43F951-14EB-4467-B98D-946C56FC27E5}" type="presOf" srcId="{EA1FA0A2-3F54-4059-9FE6-C973B79510FD}" destId="{B1D823CC-FCE6-4D63-99AF-F790D5D47A21}" srcOrd="0" destOrd="0" presId="urn:microsoft.com/office/officeart/2005/8/layout/hierarchy1"/>
    <dgm:cxn modelId="{10F8D149-E463-4EFA-92BB-C2842EEB43BB}" type="presOf" srcId="{C13D8125-6E35-4B89-A454-72AFA99F784A}" destId="{4E17E323-DB15-44F9-B063-E173B305DE73}" srcOrd="0" destOrd="0" presId="urn:microsoft.com/office/officeart/2005/8/layout/hierarchy1"/>
    <dgm:cxn modelId="{B3DEFB59-AEF6-41CD-B2A3-E0E289FC1836}" type="presOf" srcId="{2CE6F9F4-700D-4CA7-B9AB-3331C71B6573}" destId="{2ED26DC9-BBBF-4ABE-8B51-2214526601AE}" srcOrd="0" destOrd="0" presId="urn:microsoft.com/office/officeart/2005/8/layout/hierarchy1"/>
    <dgm:cxn modelId="{7ACC2BB4-5794-4E11-827F-09CE4074146F}" type="presOf" srcId="{DAE4408C-AD30-4D67-8AFD-41E5010FB043}" destId="{B685C6DE-FC0B-471A-BAD6-8BA0103F5529}" srcOrd="0" destOrd="0" presId="urn:microsoft.com/office/officeart/2005/8/layout/hierarchy1"/>
    <dgm:cxn modelId="{DDD3E900-6B98-434B-AA90-CD9DCEC156BE}" type="presOf" srcId="{D46D7128-01E4-46A7-AC0E-5DBA9BD7896E}" destId="{96F7B94A-DC87-43C0-9E48-4A68F1408D63}" srcOrd="0" destOrd="0" presId="urn:microsoft.com/office/officeart/2005/8/layout/hierarchy1"/>
    <dgm:cxn modelId="{76CABE4D-0E57-469A-8729-00CB39E5C9CF}" srcId="{EB8F2161-FF1E-45E8-9673-323EFAAC58E2}" destId="{00053C46-AA34-4BF0-B9CB-70985932E382}" srcOrd="1" destOrd="0" parTransId="{97B1C09C-AB97-446E-8E0D-70BA04300C76}" sibTransId="{00ECF190-C1EA-465A-8471-A746CD795399}"/>
    <dgm:cxn modelId="{D2AE5913-EADC-4736-88DC-59AFDF98C76A}" type="presParOf" srcId="{19B7EE7C-4B51-4E34-90BE-5EC38F8BA9CB}" destId="{6E953E00-4874-4F60-9316-06FC8ACE440C}" srcOrd="0" destOrd="0" presId="urn:microsoft.com/office/officeart/2005/8/layout/hierarchy1"/>
    <dgm:cxn modelId="{FCC404B0-5F5A-4BA1-9863-E22C8DD710DC}" type="presParOf" srcId="{6E953E00-4874-4F60-9316-06FC8ACE440C}" destId="{0D96500E-3D42-4FCE-9A22-C03B010D53D0}" srcOrd="0" destOrd="0" presId="urn:microsoft.com/office/officeart/2005/8/layout/hierarchy1"/>
    <dgm:cxn modelId="{AFB96378-ACBF-4870-B559-3DC839115087}" type="presParOf" srcId="{0D96500E-3D42-4FCE-9A22-C03B010D53D0}" destId="{00498B42-F5EF-4BB6-89E6-B563F7D70C39}" srcOrd="0" destOrd="0" presId="urn:microsoft.com/office/officeart/2005/8/layout/hierarchy1"/>
    <dgm:cxn modelId="{2BD389B6-6F87-4CFE-8C77-49BD492CF093}" type="presParOf" srcId="{0D96500E-3D42-4FCE-9A22-C03B010D53D0}" destId="{50CB2F4A-EC26-4F8A-A48C-943EB51791C6}" srcOrd="1" destOrd="0" presId="urn:microsoft.com/office/officeart/2005/8/layout/hierarchy1"/>
    <dgm:cxn modelId="{5F411B69-C5A3-49F5-B443-2D0BF9D7888A}" type="presParOf" srcId="{6E953E00-4874-4F60-9316-06FC8ACE440C}" destId="{29C119B6-F9DD-4F61-BEAC-631C2119D0C1}" srcOrd="1" destOrd="0" presId="urn:microsoft.com/office/officeart/2005/8/layout/hierarchy1"/>
    <dgm:cxn modelId="{2B7F8A25-BE69-4393-94C6-0EE1870CC7DC}" type="presParOf" srcId="{29C119B6-F9DD-4F61-BEAC-631C2119D0C1}" destId="{4DCD0878-3327-46C0-BE58-5CD8F343DE95}" srcOrd="0" destOrd="0" presId="urn:microsoft.com/office/officeart/2005/8/layout/hierarchy1"/>
    <dgm:cxn modelId="{F73FD4F4-1373-424D-BB86-358B0130E8A8}" type="presParOf" srcId="{29C119B6-F9DD-4F61-BEAC-631C2119D0C1}" destId="{5904C701-736B-4820-90C9-CA8BCE672E10}" srcOrd="1" destOrd="0" presId="urn:microsoft.com/office/officeart/2005/8/layout/hierarchy1"/>
    <dgm:cxn modelId="{E61D4731-5439-47D8-B63B-62B6AAD73D55}" type="presParOf" srcId="{5904C701-736B-4820-90C9-CA8BCE672E10}" destId="{D7AEF0E4-0948-4067-B675-635EC89E82B9}" srcOrd="0" destOrd="0" presId="urn:microsoft.com/office/officeart/2005/8/layout/hierarchy1"/>
    <dgm:cxn modelId="{E5A22EEF-D979-42F1-96E1-A112E04F5FC8}" type="presParOf" srcId="{D7AEF0E4-0948-4067-B675-635EC89E82B9}" destId="{36A24C37-5D2C-44B6-902D-451D37C1F6BE}" srcOrd="0" destOrd="0" presId="urn:microsoft.com/office/officeart/2005/8/layout/hierarchy1"/>
    <dgm:cxn modelId="{F08B8F39-A0AC-4C79-9B71-47A6497CE774}" type="presParOf" srcId="{D7AEF0E4-0948-4067-B675-635EC89E82B9}" destId="{FD0819AE-DBD5-40AD-8CF3-2CC397AACCF8}" srcOrd="1" destOrd="0" presId="urn:microsoft.com/office/officeart/2005/8/layout/hierarchy1"/>
    <dgm:cxn modelId="{A790114D-9F82-4739-9293-05EBF77102D8}" type="presParOf" srcId="{5904C701-736B-4820-90C9-CA8BCE672E10}" destId="{2768F636-992B-4B57-BE09-5AD962C43E34}" srcOrd="1" destOrd="0" presId="urn:microsoft.com/office/officeart/2005/8/layout/hierarchy1"/>
    <dgm:cxn modelId="{AC24DC73-A606-48F5-9E4A-F91AC6DF4165}" type="presParOf" srcId="{2768F636-992B-4B57-BE09-5AD962C43E34}" destId="{F3720FA4-ABF9-4253-A59E-C6D458D6CC0B}" srcOrd="0" destOrd="0" presId="urn:microsoft.com/office/officeart/2005/8/layout/hierarchy1"/>
    <dgm:cxn modelId="{B34684F0-C67F-42CE-A0A0-6D70E7055A79}" type="presParOf" srcId="{2768F636-992B-4B57-BE09-5AD962C43E34}" destId="{57605DF8-1DF8-4E60-B44F-12AF19D3151B}" srcOrd="1" destOrd="0" presId="urn:microsoft.com/office/officeart/2005/8/layout/hierarchy1"/>
    <dgm:cxn modelId="{82D3D6E2-8117-44AE-A164-612EBE6EF8CD}" type="presParOf" srcId="{57605DF8-1DF8-4E60-B44F-12AF19D3151B}" destId="{FBD95D51-27FB-4C81-82EC-639286728E3C}" srcOrd="0" destOrd="0" presId="urn:microsoft.com/office/officeart/2005/8/layout/hierarchy1"/>
    <dgm:cxn modelId="{4FDE676A-2E4D-487B-966A-F3235FD17104}" type="presParOf" srcId="{FBD95D51-27FB-4C81-82EC-639286728E3C}" destId="{2BA06E9F-908C-4EF2-8DEF-F5793BE4EBDC}" srcOrd="0" destOrd="0" presId="urn:microsoft.com/office/officeart/2005/8/layout/hierarchy1"/>
    <dgm:cxn modelId="{96BCF501-E770-49CE-9A23-B7612AFCF88F}" type="presParOf" srcId="{FBD95D51-27FB-4C81-82EC-639286728E3C}" destId="{BB39A954-DF09-4154-AFC4-C7C840A1EB65}" srcOrd="1" destOrd="0" presId="urn:microsoft.com/office/officeart/2005/8/layout/hierarchy1"/>
    <dgm:cxn modelId="{40CDD289-0AD7-4959-9B95-76D92017C1D9}" type="presParOf" srcId="{57605DF8-1DF8-4E60-B44F-12AF19D3151B}" destId="{EF1C6D5D-5A72-49FC-B6E1-729D29D0ADE2}" srcOrd="1" destOrd="0" presId="urn:microsoft.com/office/officeart/2005/8/layout/hierarchy1"/>
    <dgm:cxn modelId="{DD36DBDD-1111-4007-B4B2-E3F9B047C285}" type="presParOf" srcId="{2768F636-992B-4B57-BE09-5AD962C43E34}" destId="{FD4A1E50-F269-408D-99E4-DB6ACE750E01}" srcOrd="2" destOrd="0" presId="urn:microsoft.com/office/officeart/2005/8/layout/hierarchy1"/>
    <dgm:cxn modelId="{8B1F034F-4B6A-4E89-A4E6-9AD40DB90DF6}" type="presParOf" srcId="{2768F636-992B-4B57-BE09-5AD962C43E34}" destId="{629C3743-9561-4716-ADC2-A0F0FC7C8729}" srcOrd="3" destOrd="0" presId="urn:microsoft.com/office/officeart/2005/8/layout/hierarchy1"/>
    <dgm:cxn modelId="{290ADBF3-DAB2-48C3-A621-B692836F976E}" type="presParOf" srcId="{629C3743-9561-4716-ADC2-A0F0FC7C8729}" destId="{0F9775D7-A945-48AA-A154-A8EFA5D438BC}" srcOrd="0" destOrd="0" presId="urn:microsoft.com/office/officeart/2005/8/layout/hierarchy1"/>
    <dgm:cxn modelId="{715FDBBB-A78F-43EE-A870-67BFD2225475}" type="presParOf" srcId="{0F9775D7-A945-48AA-A154-A8EFA5D438BC}" destId="{4966E168-DF3B-4717-BECD-855A062D4BF4}" srcOrd="0" destOrd="0" presId="urn:microsoft.com/office/officeart/2005/8/layout/hierarchy1"/>
    <dgm:cxn modelId="{4E351C83-7CDB-4BF2-B54A-5F1376CC1F95}" type="presParOf" srcId="{0F9775D7-A945-48AA-A154-A8EFA5D438BC}" destId="{F1713E4E-BB0E-4D06-BEE5-AA7F29694D0A}" srcOrd="1" destOrd="0" presId="urn:microsoft.com/office/officeart/2005/8/layout/hierarchy1"/>
    <dgm:cxn modelId="{8972D452-74EB-440A-BAA7-80217E3A1352}" type="presParOf" srcId="{629C3743-9561-4716-ADC2-A0F0FC7C8729}" destId="{5CB403B7-DE2F-48DC-91C1-A5F07B062C09}" srcOrd="1" destOrd="0" presId="urn:microsoft.com/office/officeart/2005/8/layout/hierarchy1"/>
    <dgm:cxn modelId="{77CD178D-60DE-47E5-B2B4-97B8108A47AC}" type="presParOf" srcId="{29C119B6-F9DD-4F61-BEAC-631C2119D0C1}" destId="{4E17E323-DB15-44F9-B063-E173B305DE73}" srcOrd="2" destOrd="0" presId="urn:microsoft.com/office/officeart/2005/8/layout/hierarchy1"/>
    <dgm:cxn modelId="{8DF78CE7-F96B-4273-88F8-DB9BFB116C2C}" type="presParOf" srcId="{29C119B6-F9DD-4F61-BEAC-631C2119D0C1}" destId="{6A1C2B92-FF55-4EFE-97BA-91300712A378}" srcOrd="3" destOrd="0" presId="urn:microsoft.com/office/officeart/2005/8/layout/hierarchy1"/>
    <dgm:cxn modelId="{DFD1FC07-4968-4496-91D1-05B86CDA9305}" type="presParOf" srcId="{6A1C2B92-FF55-4EFE-97BA-91300712A378}" destId="{615F5446-6E63-4A2F-A100-8A81AECEDD77}" srcOrd="0" destOrd="0" presId="urn:microsoft.com/office/officeart/2005/8/layout/hierarchy1"/>
    <dgm:cxn modelId="{62A169D3-A569-4A10-815A-09849C223FDB}" type="presParOf" srcId="{615F5446-6E63-4A2F-A100-8A81AECEDD77}" destId="{46A61E9B-443C-4407-8D59-2A90339C08C6}" srcOrd="0" destOrd="0" presId="urn:microsoft.com/office/officeart/2005/8/layout/hierarchy1"/>
    <dgm:cxn modelId="{F504A549-BB34-4C98-AA48-11972DE0D0B1}" type="presParOf" srcId="{615F5446-6E63-4A2F-A100-8A81AECEDD77}" destId="{2ED26DC9-BBBF-4ABE-8B51-2214526601AE}" srcOrd="1" destOrd="0" presId="urn:microsoft.com/office/officeart/2005/8/layout/hierarchy1"/>
    <dgm:cxn modelId="{DC07CE44-17B3-4ED8-A484-634E4DB48AA8}" type="presParOf" srcId="{6A1C2B92-FF55-4EFE-97BA-91300712A378}" destId="{BCF23864-7B66-4E65-8C74-AABBE8EFA265}" srcOrd="1" destOrd="0" presId="urn:microsoft.com/office/officeart/2005/8/layout/hierarchy1"/>
    <dgm:cxn modelId="{B2388EFA-3489-4E1E-BC5B-A599A2B0EC82}" type="presParOf" srcId="{BCF23864-7B66-4E65-8C74-AABBE8EFA265}" destId="{FAA751B0-4F16-4DBB-AEFA-C79B3A52C1B9}" srcOrd="0" destOrd="0" presId="urn:microsoft.com/office/officeart/2005/8/layout/hierarchy1"/>
    <dgm:cxn modelId="{DD47765A-F6E0-4E35-A9AB-AE819F101445}" type="presParOf" srcId="{BCF23864-7B66-4E65-8C74-AABBE8EFA265}" destId="{47B86BC5-4AEF-4526-819E-11E83D5EC1EC}" srcOrd="1" destOrd="0" presId="urn:microsoft.com/office/officeart/2005/8/layout/hierarchy1"/>
    <dgm:cxn modelId="{F48E5DAF-D97B-4929-A81E-E84045B3E6C7}" type="presParOf" srcId="{47B86BC5-4AEF-4526-819E-11E83D5EC1EC}" destId="{BC1D1025-B12D-49AB-AB24-ED3BCD8B8336}" srcOrd="0" destOrd="0" presId="urn:microsoft.com/office/officeart/2005/8/layout/hierarchy1"/>
    <dgm:cxn modelId="{C0E4E466-CC4A-4D75-9824-9E691B3C4CC8}" type="presParOf" srcId="{BC1D1025-B12D-49AB-AB24-ED3BCD8B8336}" destId="{40721DCC-DE88-45D6-A2DE-835978C35AD1}" srcOrd="0" destOrd="0" presId="urn:microsoft.com/office/officeart/2005/8/layout/hierarchy1"/>
    <dgm:cxn modelId="{4824B29B-0172-46DE-AD54-05B08B654384}" type="presParOf" srcId="{BC1D1025-B12D-49AB-AB24-ED3BCD8B8336}" destId="{595BD4B1-CCFF-4ABF-A799-6DD5AFDF3F2C}" srcOrd="1" destOrd="0" presId="urn:microsoft.com/office/officeart/2005/8/layout/hierarchy1"/>
    <dgm:cxn modelId="{F5A6301B-C112-47D8-B6A7-57990623EF12}" type="presParOf" srcId="{47B86BC5-4AEF-4526-819E-11E83D5EC1EC}" destId="{77AF6AA3-84D7-454E-8D51-A97A9AB9D200}" srcOrd="1" destOrd="0" presId="urn:microsoft.com/office/officeart/2005/8/layout/hierarchy1"/>
    <dgm:cxn modelId="{646C2FF6-B7FA-4F85-BE7A-FB5AEC518D6F}" type="presParOf" srcId="{BCF23864-7B66-4E65-8C74-AABBE8EFA265}" destId="{802DAF0C-E14E-4E34-BB65-28C78F26EDE9}" srcOrd="2" destOrd="0" presId="urn:microsoft.com/office/officeart/2005/8/layout/hierarchy1"/>
    <dgm:cxn modelId="{DB7AE619-525D-45F2-88C6-23504DBD3F1B}" type="presParOf" srcId="{BCF23864-7B66-4E65-8C74-AABBE8EFA265}" destId="{0A3823BA-2DAF-42A3-9DD8-F59C6EF00C67}" srcOrd="3" destOrd="0" presId="urn:microsoft.com/office/officeart/2005/8/layout/hierarchy1"/>
    <dgm:cxn modelId="{63B949A6-8105-4FDF-BFC4-5F450C70EE56}" type="presParOf" srcId="{0A3823BA-2DAF-42A3-9DD8-F59C6EF00C67}" destId="{8E01AE2A-5F0D-48D5-96BD-84D26291E082}" srcOrd="0" destOrd="0" presId="urn:microsoft.com/office/officeart/2005/8/layout/hierarchy1"/>
    <dgm:cxn modelId="{1FBEDF35-F0AF-45EF-800E-E43F5CECDCBE}" type="presParOf" srcId="{8E01AE2A-5F0D-48D5-96BD-84D26291E082}" destId="{5FC1BCAF-2E9B-4BBC-837E-9444298DF6A6}" srcOrd="0" destOrd="0" presId="urn:microsoft.com/office/officeart/2005/8/layout/hierarchy1"/>
    <dgm:cxn modelId="{8BAD179C-63D9-4616-82C9-F9992B2A479D}" type="presParOf" srcId="{8E01AE2A-5F0D-48D5-96BD-84D26291E082}" destId="{3DDB940A-3EA7-4CF6-B9BB-0310D5D4BE4B}" srcOrd="1" destOrd="0" presId="urn:microsoft.com/office/officeart/2005/8/layout/hierarchy1"/>
    <dgm:cxn modelId="{175B80C4-5093-4170-B472-7A95E85BA9F8}" type="presParOf" srcId="{0A3823BA-2DAF-42A3-9DD8-F59C6EF00C67}" destId="{38CBA2FC-79CC-4D93-BC5F-8BBD1FA26D91}" srcOrd="1" destOrd="0" presId="urn:microsoft.com/office/officeart/2005/8/layout/hierarchy1"/>
    <dgm:cxn modelId="{C7C84E2E-AB40-4447-ACFE-B2F300E6750B}" type="presParOf" srcId="{BCF23864-7B66-4E65-8C74-AABBE8EFA265}" destId="{96F7B94A-DC87-43C0-9E48-4A68F1408D63}" srcOrd="4" destOrd="0" presId="urn:microsoft.com/office/officeart/2005/8/layout/hierarchy1"/>
    <dgm:cxn modelId="{4A7E6B7C-60E4-4F99-85F0-D269B3A363D5}" type="presParOf" srcId="{BCF23864-7B66-4E65-8C74-AABBE8EFA265}" destId="{2652983B-9F68-4BA2-8734-68EC1EF9D626}" srcOrd="5" destOrd="0" presId="urn:microsoft.com/office/officeart/2005/8/layout/hierarchy1"/>
    <dgm:cxn modelId="{F4BCBBBB-2F58-4516-B87E-58655DFFD31C}" type="presParOf" srcId="{2652983B-9F68-4BA2-8734-68EC1EF9D626}" destId="{DB578F10-E7D9-43C4-99E8-4CC415A782CA}" srcOrd="0" destOrd="0" presId="urn:microsoft.com/office/officeart/2005/8/layout/hierarchy1"/>
    <dgm:cxn modelId="{CA5CF457-19D0-489E-9AF9-2ADFA0B8EA73}" type="presParOf" srcId="{DB578F10-E7D9-43C4-99E8-4CC415A782CA}" destId="{44B7D879-FF5A-47AC-AD82-A3CE23F6B100}" srcOrd="0" destOrd="0" presId="urn:microsoft.com/office/officeart/2005/8/layout/hierarchy1"/>
    <dgm:cxn modelId="{1E6BE31E-C82F-4DBA-BA83-6CC8D6DDC644}" type="presParOf" srcId="{DB578F10-E7D9-43C4-99E8-4CC415A782CA}" destId="{B685C6DE-FC0B-471A-BAD6-8BA0103F5529}" srcOrd="1" destOrd="0" presId="urn:microsoft.com/office/officeart/2005/8/layout/hierarchy1"/>
    <dgm:cxn modelId="{F3269AFA-596B-478B-9906-E50103E53107}" type="presParOf" srcId="{2652983B-9F68-4BA2-8734-68EC1EF9D626}" destId="{A5F048AD-9675-4AC8-9C8E-C7C67641C6BC}" srcOrd="1" destOrd="0" presId="urn:microsoft.com/office/officeart/2005/8/layout/hierarchy1"/>
    <dgm:cxn modelId="{CF085DB3-9ECF-471D-AA9B-7125AF5A4773}" type="presParOf" srcId="{BCF23864-7B66-4E65-8C74-AABBE8EFA265}" destId="{B1D823CC-FCE6-4D63-99AF-F790D5D47A21}" srcOrd="6" destOrd="0" presId="urn:microsoft.com/office/officeart/2005/8/layout/hierarchy1"/>
    <dgm:cxn modelId="{9A81FCAC-079A-46A5-A9FE-035208C5920A}" type="presParOf" srcId="{BCF23864-7B66-4E65-8C74-AABBE8EFA265}" destId="{0CE00D46-3AF6-437F-9B2B-7F9E63B82D4F}" srcOrd="7" destOrd="0" presId="urn:microsoft.com/office/officeart/2005/8/layout/hierarchy1"/>
    <dgm:cxn modelId="{2BBFB5FB-E193-41D0-905A-DC26B0ED644D}" type="presParOf" srcId="{0CE00D46-3AF6-437F-9B2B-7F9E63B82D4F}" destId="{896478B6-1DD7-47DF-A41A-1C392A136D33}" srcOrd="0" destOrd="0" presId="urn:microsoft.com/office/officeart/2005/8/layout/hierarchy1"/>
    <dgm:cxn modelId="{44044A16-649E-42AF-BCFB-6FFDB1589359}" type="presParOf" srcId="{896478B6-1DD7-47DF-A41A-1C392A136D33}" destId="{68A4C828-7C27-4948-98EF-CD462F5707B7}" srcOrd="0" destOrd="0" presId="urn:microsoft.com/office/officeart/2005/8/layout/hierarchy1"/>
    <dgm:cxn modelId="{1C1A47E2-355C-4A59-A563-1A9D83712580}" type="presParOf" srcId="{896478B6-1DD7-47DF-A41A-1C392A136D33}" destId="{829EA4FF-7478-4A7A-BE5C-C5F9796ADEEE}" srcOrd="1" destOrd="0" presId="urn:microsoft.com/office/officeart/2005/8/layout/hierarchy1"/>
    <dgm:cxn modelId="{CAA041AC-21B1-448D-B437-90D66EA35A3E}" type="presParOf" srcId="{0CE00D46-3AF6-437F-9B2B-7F9E63B82D4F}" destId="{93EBFB0C-A7FE-415E-BB7B-B1A6DE97F1E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823CC-FCE6-4D63-99AF-F790D5D47A21}">
      <dsp:nvSpPr>
        <dsp:cNvPr id="0" name=""/>
        <dsp:cNvSpPr/>
      </dsp:nvSpPr>
      <dsp:spPr>
        <a:xfrm>
          <a:off x="6702563" y="2504266"/>
          <a:ext cx="1005007" cy="571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230"/>
              </a:lnTo>
              <a:lnTo>
                <a:pt x="1005007" y="465230"/>
              </a:lnTo>
              <a:lnTo>
                <a:pt x="1005007" y="5711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F7B94A-DC87-43C0-9E48-4A68F1408D63}">
      <dsp:nvSpPr>
        <dsp:cNvPr id="0" name=""/>
        <dsp:cNvSpPr/>
      </dsp:nvSpPr>
      <dsp:spPr>
        <a:xfrm>
          <a:off x="6160690" y="2504266"/>
          <a:ext cx="541873" cy="566614"/>
        </a:xfrm>
        <a:custGeom>
          <a:avLst/>
          <a:gdLst/>
          <a:ahLst/>
          <a:cxnLst/>
          <a:rect l="0" t="0" r="0" b="0"/>
          <a:pathLst>
            <a:path>
              <a:moveTo>
                <a:pt x="541873" y="0"/>
              </a:moveTo>
              <a:lnTo>
                <a:pt x="541873" y="460692"/>
              </a:lnTo>
              <a:lnTo>
                <a:pt x="0" y="460692"/>
              </a:lnTo>
              <a:lnTo>
                <a:pt x="0" y="5666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2DAF0C-E14E-4E34-BB65-28C78F26EDE9}">
      <dsp:nvSpPr>
        <dsp:cNvPr id="0" name=""/>
        <dsp:cNvSpPr/>
      </dsp:nvSpPr>
      <dsp:spPr>
        <a:xfrm>
          <a:off x="4836358" y="2504266"/>
          <a:ext cx="1866205" cy="566614"/>
        </a:xfrm>
        <a:custGeom>
          <a:avLst/>
          <a:gdLst/>
          <a:ahLst/>
          <a:cxnLst/>
          <a:rect l="0" t="0" r="0" b="0"/>
          <a:pathLst>
            <a:path>
              <a:moveTo>
                <a:pt x="1866205" y="0"/>
              </a:moveTo>
              <a:lnTo>
                <a:pt x="1866205" y="460692"/>
              </a:lnTo>
              <a:lnTo>
                <a:pt x="0" y="460692"/>
              </a:lnTo>
              <a:lnTo>
                <a:pt x="0" y="5666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A751B0-4F16-4DBB-AEFA-C79B3A52C1B9}">
      <dsp:nvSpPr>
        <dsp:cNvPr id="0" name=""/>
        <dsp:cNvSpPr/>
      </dsp:nvSpPr>
      <dsp:spPr>
        <a:xfrm>
          <a:off x="3581738" y="2504266"/>
          <a:ext cx="3120824" cy="566614"/>
        </a:xfrm>
        <a:custGeom>
          <a:avLst/>
          <a:gdLst/>
          <a:ahLst/>
          <a:cxnLst/>
          <a:rect l="0" t="0" r="0" b="0"/>
          <a:pathLst>
            <a:path>
              <a:moveTo>
                <a:pt x="3120824" y="0"/>
              </a:moveTo>
              <a:lnTo>
                <a:pt x="3120824" y="460692"/>
              </a:lnTo>
              <a:lnTo>
                <a:pt x="0" y="460692"/>
              </a:lnTo>
              <a:lnTo>
                <a:pt x="0" y="5666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7E323-DB15-44F9-B063-E173B305DE73}">
      <dsp:nvSpPr>
        <dsp:cNvPr id="0" name=""/>
        <dsp:cNvSpPr/>
      </dsp:nvSpPr>
      <dsp:spPr>
        <a:xfrm>
          <a:off x="3949521" y="1298581"/>
          <a:ext cx="2753042" cy="479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711"/>
              </a:lnTo>
              <a:lnTo>
                <a:pt x="2753042" y="373711"/>
              </a:lnTo>
              <a:lnTo>
                <a:pt x="2753042" y="479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A1E50-F269-408D-99E4-DB6ACE750E01}">
      <dsp:nvSpPr>
        <dsp:cNvPr id="0" name=""/>
        <dsp:cNvSpPr/>
      </dsp:nvSpPr>
      <dsp:spPr>
        <a:xfrm>
          <a:off x="1209010" y="2504266"/>
          <a:ext cx="765533" cy="687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420"/>
              </a:lnTo>
              <a:lnTo>
                <a:pt x="765533" y="581420"/>
              </a:lnTo>
              <a:lnTo>
                <a:pt x="765533" y="6873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720FA4-ABF9-4253-A59E-C6D458D6CC0B}">
      <dsp:nvSpPr>
        <dsp:cNvPr id="0" name=""/>
        <dsp:cNvSpPr/>
      </dsp:nvSpPr>
      <dsp:spPr>
        <a:xfrm>
          <a:off x="577069" y="2504266"/>
          <a:ext cx="631940" cy="687342"/>
        </a:xfrm>
        <a:custGeom>
          <a:avLst/>
          <a:gdLst/>
          <a:ahLst/>
          <a:cxnLst/>
          <a:rect l="0" t="0" r="0" b="0"/>
          <a:pathLst>
            <a:path>
              <a:moveTo>
                <a:pt x="631940" y="0"/>
              </a:moveTo>
              <a:lnTo>
                <a:pt x="631940" y="581420"/>
              </a:lnTo>
              <a:lnTo>
                <a:pt x="0" y="581420"/>
              </a:lnTo>
              <a:lnTo>
                <a:pt x="0" y="6873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CD0878-3327-46C0-BE58-5CD8F343DE95}">
      <dsp:nvSpPr>
        <dsp:cNvPr id="0" name=""/>
        <dsp:cNvSpPr/>
      </dsp:nvSpPr>
      <dsp:spPr>
        <a:xfrm>
          <a:off x="1209010" y="1298581"/>
          <a:ext cx="2740510" cy="479633"/>
        </a:xfrm>
        <a:custGeom>
          <a:avLst/>
          <a:gdLst/>
          <a:ahLst/>
          <a:cxnLst/>
          <a:rect l="0" t="0" r="0" b="0"/>
          <a:pathLst>
            <a:path>
              <a:moveTo>
                <a:pt x="2740510" y="0"/>
              </a:moveTo>
              <a:lnTo>
                <a:pt x="2740510" y="373711"/>
              </a:lnTo>
              <a:lnTo>
                <a:pt x="0" y="373711"/>
              </a:lnTo>
              <a:lnTo>
                <a:pt x="0" y="479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498B42-F5EF-4BB6-89E6-B563F7D70C39}">
      <dsp:nvSpPr>
        <dsp:cNvPr id="0" name=""/>
        <dsp:cNvSpPr/>
      </dsp:nvSpPr>
      <dsp:spPr>
        <a:xfrm>
          <a:off x="2884100" y="-14293"/>
          <a:ext cx="2130841" cy="1312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CB2F4A-EC26-4F8A-A48C-943EB51791C6}">
      <dsp:nvSpPr>
        <dsp:cNvPr id="0" name=""/>
        <dsp:cNvSpPr/>
      </dsp:nvSpPr>
      <dsp:spPr>
        <a:xfrm>
          <a:off x="3011143" y="106397"/>
          <a:ext cx="2130841" cy="1312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Виды памяти</a:t>
          </a:r>
          <a:endParaRPr lang="ru-RU" sz="2800" kern="1200" dirty="0"/>
        </a:p>
      </dsp:txBody>
      <dsp:txXfrm>
        <a:off x="3049596" y="144850"/>
        <a:ext cx="2053935" cy="1235969"/>
      </dsp:txXfrm>
    </dsp:sp>
    <dsp:sp modelId="{36A24C37-5D2C-44B6-902D-451D37C1F6BE}">
      <dsp:nvSpPr>
        <dsp:cNvPr id="0" name=""/>
        <dsp:cNvSpPr/>
      </dsp:nvSpPr>
      <dsp:spPr>
        <a:xfrm>
          <a:off x="278818" y="1778215"/>
          <a:ext cx="1860384" cy="726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0819AE-DBD5-40AD-8CF3-2CC397AACCF8}">
      <dsp:nvSpPr>
        <dsp:cNvPr id="0" name=""/>
        <dsp:cNvSpPr/>
      </dsp:nvSpPr>
      <dsp:spPr>
        <a:xfrm>
          <a:off x="405861" y="1898906"/>
          <a:ext cx="1860384" cy="726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Внутренняя</a:t>
          </a:r>
          <a:endParaRPr lang="ru-RU" sz="2400" kern="1200" dirty="0"/>
        </a:p>
      </dsp:txBody>
      <dsp:txXfrm>
        <a:off x="427126" y="1920171"/>
        <a:ext cx="1817854" cy="683521"/>
      </dsp:txXfrm>
    </dsp:sp>
    <dsp:sp modelId="{2BA06E9F-908C-4EF2-8DEF-F5793BE4EBDC}">
      <dsp:nvSpPr>
        <dsp:cNvPr id="0" name=""/>
        <dsp:cNvSpPr/>
      </dsp:nvSpPr>
      <dsp:spPr>
        <a:xfrm>
          <a:off x="5375" y="3191609"/>
          <a:ext cx="1143388" cy="726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9A954-DF09-4154-AFC4-C7C840A1EB65}">
      <dsp:nvSpPr>
        <dsp:cNvPr id="0" name=""/>
        <dsp:cNvSpPr/>
      </dsp:nvSpPr>
      <dsp:spPr>
        <a:xfrm>
          <a:off x="132418" y="3312300"/>
          <a:ext cx="1143388" cy="726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ОЗУ</a:t>
          </a:r>
          <a:endParaRPr lang="ru-RU" sz="2000" kern="1200" dirty="0"/>
        </a:p>
      </dsp:txBody>
      <dsp:txXfrm>
        <a:off x="153683" y="3333565"/>
        <a:ext cx="1100858" cy="683521"/>
      </dsp:txXfrm>
    </dsp:sp>
    <dsp:sp modelId="{4966E168-DF3B-4717-BECD-855A062D4BF4}">
      <dsp:nvSpPr>
        <dsp:cNvPr id="0" name=""/>
        <dsp:cNvSpPr/>
      </dsp:nvSpPr>
      <dsp:spPr>
        <a:xfrm>
          <a:off x="1402850" y="3191609"/>
          <a:ext cx="1143388" cy="726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13E4E-BB0E-4D06-BEE5-AA7F29694D0A}">
      <dsp:nvSpPr>
        <dsp:cNvPr id="0" name=""/>
        <dsp:cNvSpPr/>
      </dsp:nvSpPr>
      <dsp:spPr>
        <a:xfrm>
          <a:off x="1529893" y="3312300"/>
          <a:ext cx="1143388" cy="726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ПЗУ</a:t>
          </a:r>
          <a:endParaRPr lang="ru-RU" sz="2000" kern="1200" dirty="0"/>
        </a:p>
      </dsp:txBody>
      <dsp:txXfrm>
        <a:off x="1551158" y="3333565"/>
        <a:ext cx="1100858" cy="683521"/>
      </dsp:txXfrm>
    </dsp:sp>
    <dsp:sp modelId="{46A61E9B-443C-4407-8D59-2A90339C08C6}">
      <dsp:nvSpPr>
        <dsp:cNvPr id="0" name=""/>
        <dsp:cNvSpPr/>
      </dsp:nvSpPr>
      <dsp:spPr>
        <a:xfrm>
          <a:off x="5768552" y="1778215"/>
          <a:ext cx="1868021" cy="726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26DC9-BBBF-4ABE-8B51-2214526601AE}">
      <dsp:nvSpPr>
        <dsp:cNvPr id="0" name=""/>
        <dsp:cNvSpPr/>
      </dsp:nvSpPr>
      <dsp:spPr>
        <a:xfrm>
          <a:off x="5895595" y="1898906"/>
          <a:ext cx="1868021" cy="726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Внешняя </a:t>
          </a:r>
          <a:endParaRPr lang="ru-RU" sz="2400" kern="1200" dirty="0"/>
        </a:p>
      </dsp:txBody>
      <dsp:txXfrm>
        <a:off x="5916860" y="1920171"/>
        <a:ext cx="1825491" cy="683521"/>
      </dsp:txXfrm>
    </dsp:sp>
    <dsp:sp modelId="{40721DCC-DE88-45D6-A2DE-835978C35AD1}">
      <dsp:nvSpPr>
        <dsp:cNvPr id="0" name=""/>
        <dsp:cNvSpPr/>
      </dsp:nvSpPr>
      <dsp:spPr>
        <a:xfrm>
          <a:off x="3010044" y="3070881"/>
          <a:ext cx="1143388" cy="726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BD4B1-CCFF-4ABF-A799-6DD5AFDF3F2C}">
      <dsp:nvSpPr>
        <dsp:cNvPr id="0" name=""/>
        <dsp:cNvSpPr/>
      </dsp:nvSpPr>
      <dsp:spPr>
        <a:xfrm>
          <a:off x="3137088" y="3191572"/>
          <a:ext cx="1143388" cy="726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Диски</a:t>
          </a:r>
          <a:endParaRPr lang="ru-RU" sz="2000" kern="1200" dirty="0"/>
        </a:p>
      </dsp:txBody>
      <dsp:txXfrm>
        <a:off x="3158353" y="3212837"/>
        <a:ext cx="1100858" cy="683521"/>
      </dsp:txXfrm>
    </dsp:sp>
    <dsp:sp modelId="{5FC1BCAF-2E9B-4BBC-837E-9444298DF6A6}">
      <dsp:nvSpPr>
        <dsp:cNvPr id="0" name=""/>
        <dsp:cNvSpPr/>
      </dsp:nvSpPr>
      <dsp:spPr>
        <a:xfrm>
          <a:off x="4264664" y="3070881"/>
          <a:ext cx="1143388" cy="726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B940A-3EA7-4CF6-B9BB-0310D5D4BE4B}">
      <dsp:nvSpPr>
        <dsp:cNvPr id="0" name=""/>
        <dsp:cNvSpPr/>
      </dsp:nvSpPr>
      <dsp:spPr>
        <a:xfrm>
          <a:off x="4391707" y="3191572"/>
          <a:ext cx="1143388" cy="726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Флешки</a:t>
          </a:r>
          <a:endParaRPr lang="ru-RU" sz="2000" kern="1200" dirty="0"/>
        </a:p>
      </dsp:txBody>
      <dsp:txXfrm>
        <a:off x="4412972" y="3212837"/>
        <a:ext cx="1100858" cy="683521"/>
      </dsp:txXfrm>
    </dsp:sp>
    <dsp:sp modelId="{44B7D879-FF5A-47AC-AD82-A3CE23F6B100}">
      <dsp:nvSpPr>
        <dsp:cNvPr id="0" name=""/>
        <dsp:cNvSpPr/>
      </dsp:nvSpPr>
      <dsp:spPr>
        <a:xfrm>
          <a:off x="5588996" y="3070881"/>
          <a:ext cx="1143388" cy="726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5C6DE-FC0B-471A-BAD6-8BA0103F5529}">
      <dsp:nvSpPr>
        <dsp:cNvPr id="0" name=""/>
        <dsp:cNvSpPr/>
      </dsp:nvSpPr>
      <dsp:spPr>
        <a:xfrm>
          <a:off x="5716039" y="3191572"/>
          <a:ext cx="1143388" cy="726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Дискеты</a:t>
          </a:r>
          <a:endParaRPr lang="ru-RU" sz="2000" kern="1200" dirty="0"/>
        </a:p>
      </dsp:txBody>
      <dsp:txXfrm>
        <a:off x="5737304" y="3212837"/>
        <a:ext cx="1100858" cy="683521"/>
      </dsp:txXfrm>
    </dsp:sp>
    <dsp:sp modelId="{68A4C828-7C27-4948-98EF-CD462F5707B7}">
      <dsp:nvSpPr>
        <dsp:cNvPr id="0" name=""/>
        <dsp:cNvSpPr/>
      </dsp:nvSpPr>
      <dsp:spPr>
        <a:xfrm>
          <a:off x="6948155" y="3075419"/>
          <a:ext cx="1518831" cy="726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EA4FF-7478-4A7A-BE5C-C5F9796ADEEE}">
      <dsp:nvSpPr>
        <dsp:cNvPr id="0" name=""/>
        <dsp:cNvSpPr/>
      </dsp:nvSpPr>
      <dsp:spPr>
        <a:xfrm>
          <a:off x="7075199" y="3196110"/>
          <a:ext cx="1518831" cy="726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Магнитные ленты</a:t>
          </a:r>
          <a:endParaRPr lang="ru-RU" sz="2000" kern="1200" dirty="0"/>
        </a:p>
      </dsp:txBody>
      <dsp:txXfrm>
        <a:off x="7096464" y="3217375"/>
        <a:ext cx="1476301" cy="683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33" units="1/cm"/>
          <inkml:channelProperty channel="Y" name="resolution" value="33" units="1/cm"/>
        </inkml:channelProperties>
      </inkml:inkSource>
      <inkml:timestamp xml:id="ts0" timeString="2015-10-30T05:34:54.265"/>
    </inkml:context>
    <inkml:brush xml:id="br0">
      <inkml:brushProperty name="width" value="0.03528" units="cm"/>
      <inkml:brushProperty name="height" value="0.03528" units="cm"/>
      <inkml:brushProperty name="fitToCurve" value="1"/>
      <inkml:brushProperty name="ignorePressure" value="1"/>
    </inkml:brush>
  </inkml:definitions>
  <inkml:trace contextRef="#ctx0" brushRef="#br0">0 354,'0'-25,"24"25,-24-25,25 25,0-24,0-1,24 25,-24-25,0 1,25 24,-26-25,26-24,0 49,-26-25,1 0,0 25,0-25,0 25,-25-24,0 24,24-25,-24 25,0 25,-24-25,24 24,-50 51,25-51,25 50,-49-24,24 24,0 0,0 0,-24 0,24 0,-25 0,50-25,0 1,-25-25,1 24,24-49,-25 25,25-25,0 24,-25-24,25 25</inkml:trace>
  <inkml:trace contextRef="#ctx0" brushRef="#br0" timeOffset="1594">644 230,'0'-49,"0"49,0-25,0 1,0 24,0-25,0 0,25 25,-25-25,0 1,25 24,-25-25,25 25,-25 0,49 0,-49 0,25 0,0 0,-25 0,50 25,-50-25,49 24,-49 1,25 0,-25-25,0 49,0-49,25 50,-25-50,0 24,0 26,0-50,0 24,0 26,0-26,-25-24,25 50,-25-26,0 1,1 25,-1-26,0 1,25 0,-50-1,50 1,-24 0,-1-25,25 24,-25-24,0 25,25-25,-25 0,1 0,24 25,-25-25,25 0,-25 24,0-24,25 25,0-25,-25 25,25-25,0 25,-24-1,24-24,0 25,-25-25,25 25,0-25,0 24,0 1,0-25,0 25,0-25,0 0,0 0,0 0,25 0,-25 0,24 0,-24 0,25 0,-25 0,50 0,-50 0,25-25,-25 25,24 0,1 0,-25 0,25 0,-25 0,25 0,0-25,-1 25,1 0,0 0,0-24,0 24,-25 0,24 0,1 0,-25 0,25 0</inkml:trace>
  <inkml:trace contextRef="#ctx0" brushRef="#br0" timeOffset="3703">1388 57,'0'0,"0"25,0 0,0 0,0 24,0 0,0-24,0 0,0 24,0 0,0 1,0-1,0 1,0-1,0 25,0-25,0 1,0-1,0 1,0-1,0 0,0 1,0-26,0 1,0 24,0-24,0 0,0-1,0 1,0-25,0 25,0-25,25 0,25 0,-1 0,26 0,-1 0,-24 0,49 0,-25 0,26 0,-26 0,0 0,1 0,-26 0,1 0,0 0,-1 0,-24 0,-25 0,25 0,0 0,-1 0,1 0,-25 0,25 0,0 0,0 0,-25 0,24 0,1 0,-25 0,25 0,-25-25,25 25,-25 0,0-25,0 25,25 0</inkml:trace>
  <inkml:trace contextRef="#ctx0" brushRef="#br0" timeOffset="5266">1736 378,'0'-24,"0"24,0-25,0 0,0 25,0-24,0 24,0-25,0 25,24-25,-24 25,25-24,-25 24,25 0,0 0,0 0,-25 24,24-24,-24 25,25-25,0 25,0-1,-25 1,0-25,25 0,-25 25,0-25,24 24,-24 1,0 0,0-25,0 24,0 1,0-25,0 50,0-26,-24 1,24 0,-25 24,-25-24,25-1,1 26,-26-1,25-49,-24 50,49-50,-25 24,0-24,25 25,-25-25,25 0,-25 0,25 0,0 25,0-25,0 24,0-24,0 25,25-25,-25 0,25 0,-25 25,50-25,-26 0,1 0,25 0,-1 0,-24 0,0 0,0 0,24 0,-24 0,0 0,0 0,-25 0,25 0,-1 0,-24-25,0 25,-24 0</inkml:trace>
  <inkml:trace contextRef="#ctx0" brushRef="#br0" timeOffset="7110">1959 1489,'0'-24,"-25"24,25-25,-25 25,0-25,25 25,-24 0,24 0,-50 0,50 0,-25 0,0 0,1 0,-1 0,0 0,25 0,-25 0,0 0,25 0,-24 0,24 0,-25 25,25-25,-25 0,0 0,25 25,-25-25,1 24,24-24,-25 25,25-25,-25 25,25 0,-25-25,25 24,-25 1,25 0,-24-25,24 24,0 1,0-25,-25 49,25-49,0 50,0-50,0 24,0 1,0-25,0 49,0-49,0 25,0-25,25 25,-25-25,24 25,-24-1,25-24,-25 0,25 0,0 0,0 0,-25 0,24 0,1 0,-25 0,25 0,-25 0,0-24,0 24,0-25,0 0,0 25,0-25,0 25,0-24,0 24,0-25,0 0,0 25,0-24,0-1,0 25,0-25,0 25,0-24,0 24,0-25,0 0,-25 25,0 0,25 0,-24 0,24-24,-25 24,0 0,25 0,-25 0,25 0</inkml:trace>
  <inkml:trace contextRef="#ctx0" brushRef="#br0" timeOffset="8938">49 1588,'0'-24,"0"-1,0 25,0-25,25 0,-25 1,25-1,0 0,-25 1,0-1,24 0,-24 25,0-24,0 24,0-25,0 25,0 25,0-25,0 24,0 26,0-1,0-24,0 24,0 1,0-1,0 0,0 1,0-1,0 0,0 1,0-26,0 1,0 0,0 0,0-1,0-24,0 0,0 0</inkml:trace>
  <inkml:trace contextRef="#ctx0" brushRef="#br0" timeOffset="9969">545 1440,'0'0,"0"-25,0 1,0 24,0-25,0 25,0-25,0 1,0-1,25 25,-25-25,0 25,25-24,-25 24,25 0,-25 0,24 24,-24-24,25 25,0-25,0 49,0-49,-25 50,24-26,-24 1,0 0,0-1,25 1,0 25,-25-26,0 1,0 0,0-1,0 1,0-25,0 25,-25-25,0 24,25 1,-24-25,-1 25,25-25,-25 0,0 0,25 24,-25-24,25 25,-24-25,24 0,-25 25,25-25,-25 24,25-24,0 25,-25-25,25 0,0 25,0-25,0 25,-25-25,25 0,0 24,0-24,0 25,25-25,-25 0,25 0,0 25,0-25,24 0,1 0,-25 0,-1 0,26 0,-50 0,25 0,-50 0</inkml:trace>
  <inkml:trace contextRef="#ctx0" brushRef="#br0" timeOffset="11344">124 2181,'24'0,"-24"0,25 0,25 0,-1 0,1 0,0 0,-1 0,26 0,-26 0,26 0,-26 0,1 0,24 0,-24 0,-1 0,-24 0,0 0,0 0,0 0,-25 0,24 0,1 0,-25 0,25 0,-25 0</inkml:trace>
  <inkml:trace contextRef="#ctx0" brushRef="#br0" timeOffset="12250">843 2526,'0'0,"0"25,-25 0,25-25,-25 49,25-24,-25 0,25-1,0 1,0 0,0-1,0-24,0 25,0 0,0-1,0-24,25 50,-25-50,25 24,0 1,24 0,-24 0,0-1,25 1,-26-25,26 25,-25-25,-25 0,49 0,-49 0,25 0,-25-25,25 0,-25 25,0-24,0 24,0-25,25 25,-25-25,0 0,0 1,0-1,0 0,0 1,0-1,0 0,0 25,0-24,0-1,0 0,0 25,0-24,0-1,0 0,0 25,-25-25,0 25,25-24,-25 24,25 0,-24-25,24 25,-25 0,0 0,25-25,-25 25,25 0,-25 0,25 0,-24 0,-1-24,25 24,-25 0,25 0,-25 0,25 0,0 0,-25 0,25 0,-24 0,24 0</inkml:trace>
  <inkml:trace contextRef="#ctx0" brushRef="#br0" timeOffset="13797">2653 1243,'0'0,"-25"24,25 1,0-25,0 25,0-1,-24 26,24-26,0 1,0 0,0 49,0-25,0 1,0-1,0 25,0-25,0 1,0-1,0 1,0-26,0 1,0 0,0-25,0 24,0-24,24 0,-24 0,25 0,50 0,-26 0,1 0,24 0,25 0,1 0,-26 0,50 0,-50 0,26 0,-26 0,-24 0,-1 0,1 0,-50 0,24 0</inkml:trace>
  <inkml:trace contextRef="#ctx0" brushRef="#br0" timeOffset="14938">2976 1440,'0'-25,"0"25,0 0,0-24,0-1,24 25,-24 0,25 0,-25 0,25 0,-25 25,25-25,0 24,-1-24,1 50,0-50,-25 24,25 1,-25 0,0-25,0 25,25-1,-25 1,0 0,0-25,0 24,0 1,0-25,-25 25,25-25,-25 24,0-24,0 50,1-50,-26 24,25 1,0 0,-24-25,49 24,-50-24,25 25,1-25,24 0,-25 0,25 0,0 0,0 25,0-25,25 0,-25 0,0 0,24 0,-24 0,25 0,-25 0,25 0,-25 0,25 0,0 0,-25 0,24 0,1 0,0 0,25 0,-1 0,-24 0,25 0,-1 0,1 0,-1 0,-24 0,-25-25,25 25,-50 0,0 0,25 0</inkml:trace>
  <inkml:trace contextRef="#ctx0" brushRef="#br0" timeOffset="16344">2827 2378,'25'0,"-25"0,24-24,-24 24,50-25,-25 25,0-25,49 1,-24 24,-26 0,1 0,25 0,-50 0,25 0,-25 0,0 24,0-24,0 25,0-25,0 49,0-49,0 25,0 0,-25-25,25 24,0 1,-25-25,25 25,-25-25,25 24,-25-24,25 0,0 25,25-25,-25 25,25-25,-25 0,25 24,0 1,-25-25,24 50,-24-50,0 24,0-24,0 25,0 0,0-25,0 24,-24-24,-1 0,25 0,-25 0,-49 0,24 0,0 0,-24 0,24 0,26 0,-51 0,50 0,1 0,-1-24,25-1,0 25,0-25,0 25</inkml:trace>
  <inkml:trace contextRef="#ctx0" brushRef="#br0" timeOffset="17860">1785 2156,'0'0,"-49"0,49 0,-25 0,-25 0,50 0,-49 0,49 25,-25-25,25 0,-25 0,25 0,-25 24,25-24,0 25,0-25,0 25,0-25,0 25,0-1,0-24,0 25,0-25,0 49,0-49,25 0,-25 25,0-25,25 25,0-25,-1 24,1 1,-25-25,50 25,-25-25,-1 0,26 0,-25 0,0 0,24 0,-24 0,-25 0,25-25,0 0,-25 25,0-24,0 24,0-25,0 25,0-25,-25 1,0 24,25-25,-25 25,0-25,25 25,-24-24,24 24,-25 0,25-25,-25 25,0 0,25 0,-25 0,25 0,0 25,-24-25</inkml:trace>
  <inkml:trace contextRef="#ctx0" brushRef="#br0" timeOffset="19172">1760 2749,'0'0,"25"0,-25 0,25 0,0 0,0 0,-25 0,24 0,-24 0,25 0,0 0,0 0,-25 0,25 0,-1 0,1 0,0 0,-25 0,25 0,-25 0,25 0</inkml:trace>
  <inkml:trace contextRef="#ctx0" brushRef="#br0" timeOffset="19938">1934 3094,'0'0,"-25"0,0 25,25-25,0 25,-24-25,24 24,0-24,0 25,0 0,0-25,0 24,0-24,0 25,24-25,-24 25,25-1,-25-24,25 25,-25-25,25 25,0-25,-25 25,24-25,1 0,0 24,0-24,-25 0,49 0,-49 0,25 0,-25 0,25 0,-25 0,25 0,0 0,-1 0,-24 0,25 0,-25 0,50-24,-50-1,25 25,-25-25,0 0,24 25,-24-24,0 24,0-25,0 25,0-25,0 1,-24 24,24-25,-25 25,0-25,25 1,-25 24,0-25,25 25,-24-25,24 25,0-24,-25 24,0 0,25-25,-25 25,25 0,-25 0,25 0,-24 0,-1 0,25 0,-25 0,0 0,25 25,-25-25,25 0,-24 0,24 0,-25 0,25 0,-25 0,25 0,-25 0</inkml:trace>
  <inkml:trace contextRef="#ctx0" brushRef="#br0" timeOffset="21766">1835 2329,'-25'0,"25"0,-25 0,25 0,-25 0,1 0,24 25,-25-25,25 0,0 24,-25-24,25 0,-25 0,25 0,-25 0,25 0,-24 0,24 0,-25 25</inkml:trace>
  <inkml:trace contextRef="#ctx0" brushRef="#br0" timeOffset="23594">3670 2156,'0'0,"0"25,0 24,0 1,0 24,0 0,0 24,0-24,0 1,0-1,0 0,0 0,0 0,0-25,0 25,25-24,-25 24,0-25,24-24,-24 24,0 1,0-26,0 1,0 0,0-1,0-24,0 0,25 0,-25 0,25 0,-25 0,25 0,0 0,24 0,1-24,24 24,1 0,-1-25,25 25,-24 0,-1 0,0-25,-24 25,-25 0,24 0,-49 0,25 0</inkml:trace>
  <inkml:trace contextRef="#ctx0" brushRef="#br0" timeOffset="24719">4042 2576,'0'-25,"0"0,0 25,25 0,-25-24,24 24,-24-25,50 25,-50 0,25 0,24 0,-24 25,0-1,25 1,-26 0,26-1,-25 26,0-25,-25-1,24 26,1-26,-25 1,0 0,0-1,0 1,-25 0,1-25,24 24,-25 1,0 0,0-25,0 49,-24-24,24-25,0 25,-24-1,24-24,0 50,0-50,0 24,25-24,-24 50,24-50,-25 24,25-24,-25 25,25 0,0-25,0 24,0-24,0 0,0 0,25 0,-25 0,25 0,24 0,-24 0,0 0,24 0,-24 0,-25 0,25 0,0 0,-25 0</inkml:trace>
  <inkml:trace contextRef="#ctx0" brushRef="#br0" timeOffset="26500">3075 3119,'0'-25,"0"25,0-24,0-1,0 25,0-25,25 25,-25-24,0 24,24 0,-24 0,25 0,-25 0,25 0,-25 24,50 1,-26 0,26-1,-25 1,0 0,-1-1,-24 1,0-25,0 25,0-1,0 1,0-25,-24 49,-1-49,25 25,-25 25,0-50,0 49,1-49,-1 49,0-49,25 25,-25-25,25 25,0-25,0 24,-25 1,25-25,0 25,0-25,0 24,0-24,25 0,-25 0,25 0,0 0,0 0,-1 0,1 0,0 0,0 0,0 0,-1 0,-24 0</inkml:trace>
  <inkml:trace contextRef="#ctx0" brushRef="#br0" timeOffset="27375">2951 3983,'25'0,"-25"0,24 0,1 0,0 0,25-25,-1 25,1 0,-1 0,26 0,-26 0,1 0,24 0,-24 0,-25 0,-25 0,0 0,-25 25,25-25</inkml:trace>
  <inkml:trace contextRef="#ctx0" brushRef="#br0" timeOffset="28031">3199 4255,'0'0,"25"0,-25-25,24 25,-24-25,0 1,0 24,25-25,-25 0,25 25,-25-24,0 24,0 0,0 24,0 1,0 0,0 24,0 0,0 25,0-24,0-1,0 1,0-1,0 0,0 1,0-26,0 1,0-25,0-25</inkml:trace>
  <inkml:trace contextRef="#ctx0" brushRef="#br0" timeOffset="28938">3992 3958,'25'0,"-25"-24,25 24,-25-25,25 0,-1 25,26-49,-25 49,0-49,24 49,-49-50,50 25,-50 25,0-24,25-1,-25 25,0 25,0-1,0 1,0 25,0-1,0 25,0 0,0 0,0-24,0 24,0-25,0-24,0-1,0 1,0-25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E67F4-C76F-43C1-82DC-CB302246816F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87B5F-4977-461D-9778-954DDDA91F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nna.zamotova@mail.r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Принципы обработки информации компьютером. Арифметические и логические основы работы компьютера. Алгоритмы и способы их описания.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147248" cy="58655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Группа </a:t>
            </a:r>
            <a:r>
              <a:rPr lang="ru-RU" dirty="0" smtClean="0"/>
              <a:t>С-113 18.12.2020 </a:t>
            </a:r>
            <a:r>
              <a:rPr lang="ru-RU" dirty="0" smtClean="0"/>
              <a:t>информатика</a:t>
            </a:r>
          </a:p>
          <a:p>
            <a:pPr marL="0" indent="0">
              <a:buNone/>
            </a:pPr>
            <a:r>
              <a:rPr lang="ru-RU" dirty="0" smtClean="0"/>
              <a:t>Задание:</a:t>
            </a:r>
          </a:p>
          <a:p>
            <a:pPr marL="514350" indent="-514350">
              <a:buAutoNum type="arabicPeriod"/>
            </a:pPr>
            <a:r>
              <a:rPr lang="ru-RU" dirty="0" smtClean="0"/>
              <a:t>Ознакомиться с презентацией</a:t>
            </a:r>
          </a:p>
          <a:p>
            <a:pPr marL="0" indent="0">
              <a:buNone/>
            </a:pPr>
            <a:r>
              <a:rPr lang="ru-RU" dirty="0" smtClean="0"/>
              <a:t>2. Выписать основные понятия по теме в рабочую тетрадь</a:t>
            </a:r>
          </a:p>
          <a:p>
            <a:pPr marL="0" indent="0">
              <a:buNone/>
            </a:pPr>
            <a:r>
              <a:rPr lang="ru-RU" dirty="0" smtClean="0"/>
              <a:t>3. Решить кроссворд </a:t>
            </a:r>
          </a:p>
          <a:p>
            <a:pPr marL="0" indent="0">
              <a:buNone/>
            </a:pPr>
            <a:r>
              <a:rPr lang="ru-RU" dirty="0" smtClean="0"/>
              <a:t>4. Выполненное задание прислать преподавателю на эл. адрес: </a:t>
            </a:r>
            <a:r>
              <a:rPr lang="en-US" dirty="0" err="1" smtClean="0">
                <a:hlinkClick r:id="rId2"/>
              </a:rPr>
              <a:t>inna</a:t>
            </a:r>
            <a:r>
              <a:rPr lang="ru-RU" dirty="0" smtClean="0">
                <a:hlinkClick r:id="rId2"/>
              </a:rPr>
              <a:t>.</a:t>
            </a:r>
            <a:r>
              <a:rPr lang="en-US" dirty="0" err="1" smtClean="0">
                <a:hlinkClick r:id="rId2"/>
              </a:rPr>
              <a:t>zamotova@mail</a:t>
            </a:r>
            <a:r>
              <a:rPr lang="ru-RU" dirty="0" smtClean="0">
                <a:hlinkClick r:id="rId2"/>
              </a:rPr>
              <a:t>.</a:t>
            </a:r>
            <a:r>
              <a:rPr lang="en-US" dirty="0" err="1" smtClean="0">
                <a:hlinkClick r:id="rId2"/>
              </a:rPr>
              <a:t>ru</a:t>
            </a:r>
            <a:r>
              <a:rPr lang="ru-RU" dirty="0" smtClean="0"/>
              <a:t>, группа в </a:t>
            </a:r>
            <a:r>
              <a:rPr lang="en-US" dirty="0" err="1" smtClean="0"/>
              <a:t>Vk</a:t>
            </a:r>
            <a:r>
              <a:rPr lang="ru-RU" dirty="0" smtClean="0"/>
              <a:t>, </a:t>
            </a:r>
            <a:r>
              <a:rPr lang="ru-RU" dirty="0" err="1" smtClean="0"/>
              <a:t>вайбер</a:t>
            </a:r>
            <a:r>
              <a:rPr lang="ru-RU" dirty="0" smtClean="0"/>
              <a:t>, </a:t>
            </a:r>
            <a:r>
              <a:rPr lang="ru-RU" dirty="0" err="1" smtClean="0"/>
              <a:t>вотсап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61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71472" y="2643182"/>
            <a:ext cx="8229600" cy="72547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3600" b="1" dirty="0" smtClean="0"/>
              <a:t>Компьютер </a:t>
            </a:r>
            <a:br>
              <a:rPr lang="ru-RU" sz="3600" b="1" dirty="0" smtClean="0"/>
            </a:br>
            <a:r>
              <a:rPr lang="ru-RU" sz="3600" b="1" dirty="0" smtClean="0"/>
              <a:t>и его функциональное устройство 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62462">
            <a:off x="7157989" y="4630982"/>
            <a:ext cx="1642771" cy="154518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9"/>
            <a:ext cx="8229600" cy="4000528"/>
          </a:xfrm>
        </p:spPr>
        <p:txBody>
          <a:bodyPr>
            <a:normAutofit fontScale="77500" lnSpcReduction="20000"/>
          </a:bodyPr>
          <a:lstStyle/>
          <a:p>
            <a:pPr marL="0" indent="354013" algn="just">
              <a:buNone/>
            </a:pPr>
            <a:r>
              <a:rPr lang="ru-RU" b="1" dirty="0"/>
              <a:t>Компьютер</a:t>
            </a:r>
            <a:r>
              <a:rPr lang="ru-RU" dirty="0"/>
              <a:t> – это техническое средство преобразования информации, в основу работы которого заложены те же принципы обработки электрических сигналов, что и в любом электронном устройстве:</a:t>
            </a:r>
          </a:p>
          <a:p>
            <a:pPr marL="0" lvl="0" indent="354013" algn="just">
              <a:buNone/>
            </a:pPr>
            <a:r>
              <a:rPr lang="en-US" dirty="0" smtClean="0"/>
              <a:t>1</a:t>
            </a:r>
            <a:r>
              <a:rPr lang="ru-RU" dirty="0" smtClean="0"/>
              <a:t>. Входная </a:t>
            </a:r>
            <a:r>
              <a:rPr lang="ru-RU" dirty="0"/>
              <a:t>информация, представленная различными физическими процессами, как электрической, так и неэлектрической природы (буквами, цифрами, звуковыми сигналами и т.д.), преобразуется в электрический сигнал;</a:t>
            </a:r>
          </a:p>
          <a:p>
            <a:pPr marL="0" lvl="0" indent="354013" algn="just">
              <a:buNone/>
            </a:pPr>
            <a:r>
              <a:rPr lang="ru-RU" dirty="0" smtClean="0"/>
              <a:t>2. Сигналы </a:t>
            </a:r>
            <a:r>
              <a:rPr lang="ru-RU" dirty="0"/>
              <a:t>обрабатываются в блоке обработки;</a:t>
            </a:r>
          </a:p>
          <a:p>
            <a:pPr marL="0" lvl="0" indent="354013" algn="just">
              <a:buNone/>
            </a:pPr>
            <a:r>
              <a:rPr lang="ru-RU" dirty="0" smtClean="0"/>
              <a:t>3. С </a:t>
            </a:r>
            <a:r>
              <a:rPr lang="ru-RU" dirty="0"/>
              <a:t>помощью преобразователя выходных сигналов обработанные сигналы преобразуются в неэлектрические сигналы (изображения на экране).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2132856"/>
            <a:ext cx="8229600" cy="2357454"/>
          </a:xfrm>
        </p:spPr>
        <p:txBody>
          <a:bodyPr>
            <a:normAutofit/>
          </a:bodyPr>
          <a:lstStyle/>
          <a:p>
            <a:pPr marL="0" indent="265113" algn="just">
              <a:buNone/>
            </a:pPr>
            <a:r>
              <a:rPr lang="ru-RU" sz="2400" dirty="0"/>
              <a:t>С позиции функционального назначения компьютер – это система, состоящая из 4-х основных устройств, выполняющих определенные функции: запоминающего устройства или памяти, </a:t>
            </a:r>
            <a:r>
              <a:rPr lang="ru-RU" sz="2800" dirty="0"/>
              <a:t>которая</a:t>
            </a:r>
            <a:r>
              <a:rPr lang="ru-RU" sz="2400" dirty="0"/>
              <a:t> разделяется на оперативную и постоянную, арифметико-логического устройства (АЛУ), устройства управления (УУ) и устройства ввода-вывода (УВВ).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052" y="928670"/>
            <a:ext cx="8229600" cy="1857388"/>
          </a:xfrm>
        </p:spPr>
        <p:txBody>
          <a:bodyPr>
            <a:normAutofit fontScale="77500" lnSpcReduction="20000"/>
          </a:bodyPr>
          <a:lstStyle/>
          <a:p>
            <a:pPr marL="0" indent="354013" algn="just">
              <a:buNone/>
            </a:pPr>
            <a:r>
              <a:rPr lang="ru-RU" dirty="0"/>
              <a:t>Запоминающее устройство (память) предназначается для хранения информации и команд программы в ЭВМ. Информация, которая хранится в памяти, представляет собой закодированные с помощью 0 и 1 числа, символы, слова, команды, адреса и т.д.</a:t>
            </a:r>
          </a:p>
          <a:p>
            <a:pPr algn="just"/>
            <a:endParaRPr lang="ru-RU" dirty="0"/>
          </a:p>
        </p:txBody>
      </p:sp>
      <p:pic>
        <p:nvPicPr>
          <p:cNvPr id="4" name="Рисунок 3" descr="i.jpeg"/>
          <p:cNvPicPr>
            <a:picLocks noChangeAspect="1"/>
          </p:cNvPicPr>
          <p:nvPr/>
        </p:nvPicPr>
        <p:blipFill>
          <a:blip r:embed="rId2" cstate="print"/>
          <a:srcRect b="390"/>
          <a:stretch>
            <a:fillRect/>
          </a:stretch>
        </p:blipFill>
        <p:spPr>
          <a:xfrm>
            <a:off x="4572000" y="2500306"/>
            <a:ext cx="2286016" cy="161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4282" y="4071942"/>
            <a:ext cx="792961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540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Характеристики памяти :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1) емкость памяти – максимальное количество хранимой информации в байтах;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2) быстродействие памяти – время обращения к памяти, определяемое временем считывания или временем записи информации.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8938ab5d9476eee36e5b9028319817f0_i-29.jpg"/>
          <p:cNvPicPr>
            <a:picLocks noChangeAspect="1"/>
          </p:cNvPicPr>
          <p:nvPr/>
        </p:nvPicPr>
        <p:blipFill>
          <a:blip r:embed="rId2" cstate="print"/>
          <a:srcRect r="30"/>
          <a:stretch>
            <a:fillRect/>
          </a:stretch>
        </p:blipFill>
        <p:spPr>
          <a:xfrm rot="20898966">
            <a:off x="86839" y="5149222"/>
            <a:ext cx="1571636" cy="1018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928670"/>
          <a:ext cx="864399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7346" name="AutoShape 2" descr="http://otvet.imgsmail.ru/download/8938ab5d9476eee36e5b9028319817f0_i-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m_00-00000636_img_0301_1.jpg"/>
          <p:cNvPicPr>
            <a:picLocks noChangeAspect="1"/>
          </p:cNvPicPr>
          <p:nvPr/>
        </p:nvPicPr>
        <p:blipFill>
          <a:blip r:embed="rId8" cstate="print"/>
          <a:srcRect b="316"/>
          <a:stretch>
            <a:fillRect/>
          </a:stretch>
        </p:blipFill>
        <p:spPr>
          <a:xfrm rot="20683339">
            <a:off x="1387323" y="5208848"/>
            <a:ext cx="1714512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00430" y="4929198"/>
            <a:ext cx="1285884" cy="1197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qumo 4gb optiva 01 gree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1077653">
            <a:off x="4853029" y="5007459"/>
            <a:ext cx="1107617" cy="965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floppy-disks_14747374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643497">
            <a:off x="5957503" y="5028480"/>
            <a:ext cx="1371600" cy="917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ustrojstv_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639129">
            <a:off x="7484658" y="5029993"/>
            <a:ext cx="1228952" cy="1484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8938ab5d9476eee36e5b9028319817f0_i-29.jpg"/>
          <p:cNvPicPr>
            <a:picLocks noChangeAspect="1"/>
          </p:cNvPicPr>
          <p:nvPr/>
        </p:nvPicPr>
        <p:blipFill>
          <a:blip r:embed="rId2" cstate="print"/>
          <a:srcRect r="30"/>
          <a:stretch>
            <a:fillRect/>
          </a:stretch>
        </p:blipFill>
        <p:spPr>
          <a:xfrm rot="20898966">
            <a:off x="86837" y="5161192"/>
            <a:ext cx="1571636" cy="1018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m_00-00000636_img_0301_1.jpg"/>
          <p:cNvPicPr>
            <a:picLocks noChangeAspect="1"/>
          </p:cNvPicPr>
          <p:nvPr/>
        </p:nvPicPr>
        <p:blipFill>
          <a:blip r:embed="rId8" cstate="print"/>
          <a:srcRect b="316"/>
          <a:stretch>
            <a:fillRect/>
          </a:stretch>
        </p:blipFill>
        <p:spPr>
          <a:xfrm rot="20683339">
            <a:off x="1387321" y="5220818"/>
            <a:ext cx="1714512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1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00428" y="4941168"/>
            <a:ext cx="1285884" cy="1197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qumo 4gb optiva 01 gree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1077653">
            <a:off x="4853027" y="5019429"/>
            <a:ext cx="1107617" cy="965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IP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643182"/>
            <a:ext cx="2714644" cy="3574282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4214842"/>
          </a:xfrm>
        </p:spPr>
        <p:txBody>
          <a:bodyPr>
            <a:normAutofit/>
          </a:bodyPr>
          <a:lstStyle/>
          <a:p>
            <a:pPr marL="0" indent="354013">
              <a:buNone/>
            </a:pPr>
            <a:r>
              <a:rPr lang="ru-RU" sz="2400" b="1" dirty="0"/>
              <a:t>Арифметико-логическое устройство (АЛУ). </a:t>
            </a:r>
            <a:r>
              <a:rPr lang="ru-RU" sz="2400" dirty="0"/>
              <a:t>Производит арифметические и логические действия.</a:t>
            </a:r>
          </a:p>
          <a:p>
            <a:pPr marL="0" indent="354013">
              <a:buNone/>
            </a:pPr>
            <a:r>
              <a:rPr lang="ru-RU" sz="1800" dirty="0"/>
              <a:t>Следует отметить, что любую арифметическую операцию можно реализовать с использованием операции сложения.</a:t>
            </a:r>
          </a:p>
          <a:p>
            <a:pPr marL="0" indent="354013">
              <a:buNone/>
            </a:pPr>
            <a:r>
              <a:rPr lang="ru-RU" sz="1800" dirty="0"/>
              <a:t>Сложная логическая задача раскладывается на более простые задачи, где достаточно анализировать только два уровня: ДА и НЕТ.</a:t>
            </a:r>
          </a:p>
          <a:p>
            <a:endParaRPr lang="ru-RU" sz="2400" dirty="0"/>
          </a:p>
        </p:txBody>
      </p:sp>
      <p:sp>
        <p:nvSpPr>
          <p:cNvPr id="19458" name="AutoShape 2" descr="http://microshemca.ru/images/imgIP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uu8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3798958"/>
            <a:ext cx="6072198" cy="3059042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1"/>
            <a:ext cx="8229600" cy="35719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2000" b="1" dirty="0"/>
              <a:t>Устройство управления (УУ) </a:t>
            </a:r>
            <a:r>
              <a:rPr lang="ru-RU" sz="2000" dirty="0"/>
              <a:t>управляет всем ходом вычислительного и логического процесса в компьютере, т.е. выполняет функции "регулировщика движения" информации. УУ читает команду, расшифровывает ее и подключает необходимые цепи для ее выполнения. Считывание следующей команды происходит автоматически.</a:t>
            </a:r>
          </a:p>
          <a:p>
            <a:pPr marL="0" indent="354013">
              <a:buNone/>
            </a:pPr>
            <a:r>
              <a:rPr lang="ru-RU" sz="2000" dirty="0"/>
              <a:t>Фактически УУ выполняет следующий цикл действий:</a:t>
            </a:r>
          </a:p>
          <a:p>
            <a:pPr marL="0" lvl="0" indent="354013">
              <a:buNone/>
            </a:pPr>
            <a:r>
              <a:rPr lang="ru-RU" sz="2000" dirty="0" smtClean="0"/>
              <a:t>1. формирование </a:t>
            </a:r>
            <a:r>
              <a:rPr lang="ru-RU" sz="2000" dirty="0"/>
              <a:t>адреса очередной команды;</a:t>
            </a:r>
          </a:p>
          <a:p>
            <a:pPr marL="0" lvl="0" indent="354013">
              <a:buNone/>
            </a:pPr>
            <a:r>
              <a:rPr lang="ru-RU" sz="2000" dirty="0" smtClean="0"/>
              <a:t>2. чтение </a:t>
            </a:r>
            <a:r>
              <a:rPr lang="ru-RU" sz="2000" dirty="0"/>
              <a:t>команды из памяти и ее расшифровка;</a:t>
            </a:r>
          </a:p>
          <a:p>
            <a:pPr marL="0" lvl="0" indent="354013">
              <a:buNone/>
            </a:pPr>
            <a:r>
              <a:rPr lang="ru-RU" sz="2000" dirty="0" smtClean="0"/>
              <a:t>3. выполнение </a:t>
            </a:r>
            <a:r>
              <a:rPr lang="ru-RU" sz="2000" dirty="0"/>
              <a:t>команды.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229600" cy="1685924"/>
          </a:xfrm>
        </p:spPr>
        <p:txBody>
          <a:bodyPr/>
          <a:lstStyle/>
          <a:p>
            <a:r>
              <a:rPr lang="ru-RU" dirty="0"/>
              <a:t>В современных компьютерах функции УУ и АЛУ выполняет одно устройство, называемое центральным процессором.</a:t>
            </a:r>
          </a:p>
          <a:p>
            <a:endParaRPr lang="ru-RU" dirty="0"/>
          </a:p>
        </p:txBody>
      </p:sp>
      <p:pic>
        <p:nvPicPr>
          <p:cNvPr id="4" name="Рисунок 3" descr="561916b431496.jpg"/>
          <p:cNvPicPr>
            <a:picLocks noChangeAspect="1"/>
          </p:cNvPicPr>
          <p:nvPr/>
        </p:nvPicPr>
        <p:blipFill>
          <a:blip r:embed="rId2" cstate="print"/>
          <a:srcRect r="116"/>
          <a:stretch>
            <a:fillRect/>
          </a:stretch>
        </p:blipFill>
        <p:spPr>
          <a:xfrm>
            <a:off x="2714612" y="2928934"/>
            <a:ext cx="3500462" cy="2947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4525963"/>
          </a:xfrm>
        </p:spPr>
        <p:txBody>
          <a:bodyPr>
            <a:normAutofit lnSpcReduction="10000"/>
          </a:bodyPr>
          <a:lstStyle/>
          <a:p>
            <a:pPr marL="3175" indent="350838" algn="just">
              <a:buNone/>
            </a:pPr>
            <a:r>
              <a:rPr lang="ru-RU" b="1" i="1" dirty="0" smtClean="0"/>
              <a:t>Устройства ввода и вывода</a:t>
            </a:r>
            <a:r>
              <a:rPr lang="ru-RU" dirty="0" smtClean="0"/>
              <a:t>  - устройства взаимодействия компьютера с внешним  миром: с пользователями или другими компьютерами. </a:t>
            </a:r>
          </a:p>
          <a:p>
            <a:pPr marL="3175" indent="350838" algn="just">
              <a:buNone/>
            </a:pPr>
            <a:r>
              <a:rPr lang="ru-RU" b="1" dirty="0" smtClean="0"/>
              <a:t>Устройства ввода </a:t>
            </a:r>
            <a:r>
              <a:rPr lang="ru-RU" dirty="0" smtClean="0"/>
              <a:t>позволяют вводить информацию в компьютер для дальнейшего хранения и обработки.</a:t>
            </a:r>
          </a:p>
          <a:p>
            <a:pPr marL="3175" indent="350838" algn="just">
              <a:buNone/>
            </a:pPr>
            <a:r>
              <a:rPr lang="ru-RU" b="1" dirty="0" smtClean="0"/>
              <a:t>Устройства вывода </a:t>
            </a:r>
            <a:r>
              <a:rPr lang="ru-RU" dirty="0" smtClean="0"/>
              <a:t>- получать информацию из компьютера.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2" descr="&amp;ucy;&amp;scy;&amp;tcy;&amp;rcy;&amp;ocy;&amp;jcy;&amp;scy;&amp;tcy;&amp;vcy;&amp;ocy; &amp;kcy;&amp;ocy;&amp;mcy;&amp;pcy;&amp;softcy;&amp;yucy;&amp;tcy;&amp;iecy;&amp;rcy;&amp;acy;"/>
          <p:cNvSpPr>
            <a:spLocks noChangeAspect="1" noChangeArrowheads="1"/>
          </p:cNvSpPr>
          <p:nvPr/>
        </p:nvSpPr>
        <p:spPr bwMode="auto">
          <a:xfrm>
            <a:off x="155575" y="-960438"/>
            <a:ext cx="5210175" cy="2009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8734"/>
          </a:xfrm>
        </p:spPr>
        <p:txBody>
          <a:bodyPr/>
          <a:lstStyle/>
          <a:p>
            <a:r>
              <a:rPr lang="ru-RU" dirty="0" smtClean="0"/>
              <a:t>Из данных блоков составьте Функциональную схему компьютера</a:t>
            </a:r>
            <a:endParaRPr lang="ru-RU" dirty="0"/>
          </a:p>
        </p:txBody>
      </p:sp>
      <p:pic>
        <p:nvPicPr>
          <p:cNvPr id="7" name="Рисунок 6" descr="a05_1.gif"/>
          <p:cNvPicPr>
            <a:picLocks noChangeAspect="1"/>
          </p:cNvPicPr>
          <p:nvPr/>
        </p:nvPicPr>
        <p:blipFill>
          <a:blip r:embed="rId2" cstate="print"/>
          <a:srcRect l="32402" t="58142"/>
          <a:stretch>
            <a:fillRect/>
          </a:stretch>
        </p:blipFill>
        <p:spPr>
          <a:xfrm>
            <a:off x="500034" y="2857496"/>
            <a:ext cx="4620050" cy="1103543"/>
          </a:xfrm>
          <a:prstGeom prst="rect">
            <a:avLst/>
          </a:prstGeom>
        </p:spPr>
      </p:pic>
      <p:pic>
        <p:nvPicPr>
          <p:cNvPr id="8" name="Рисунок 7" descr="a05_1.gif"/>
          <p:cNvPicPr>
            <a:picLocks noChangeAspect="1"/>
          </p:cNvPicPr>
          <p:nvPr/>
        </p:nvPicPr>
        <p:blipFill>
          <a:blip r:embed="rId2" cstate="print"/>
          <a:srcRect l="32263" r="40561" b="39510"/>
          <a:stretch>
            <a:fillRect/>
          </a:stretch>
        </p:blipFill>
        <p:spPr>
          <a:xfrm>
            <a:off x="714348" y="4286256"/>
            <a:ext cx="1857388" cy="1594762"/>
          </a:xfrm>
          <a:prstGeom prst="rect">
            <a:avLst/>
          </a:prstGeom>
        </p:spPr>
      </p:pic>
      <p:pic>
        <p:nvPicPr>
          <p:cNvPr id="9" name="Рисунок 8" descr="a05_1.gif"/>
          <p:cNvPicPr>
            <a:picLocks noChangeAspect="1"/>
          </p:cNvPicPr>
          <p:nvPr/>
        </p:nvPicPr>
        <p:blipFill>
          <a:blip r:embed="rId2" cstate="print"/>
          <a:srcRect l="60345"/>
          <a:stretch>
            <a:fillRect/>
          </a:stretch>
        </p:blipFill>
        <p:spPr>
          <a:xfrm>
            <a:off x="5857884" y="3714752"/>
            <a:ext cx="2710272" cy="2636391"/>
          </a:xfrm>
          <a:prstGeom prst="rect">
            <a:avLst/>
          </a:prstGeom>
        </p:spPr>
      </p:pic>
      <p:pic>
        <p:nvPicPr>
          <p:cNvPr id="10" name="Рисунок 9" descr="a05_1.gif"/>
          <p:cNvPicPr>
            <a:picLocks noChangeAspect="1"/>
          </p:cNvPicPr>
          <p:nvPr/>
        </p:nvPicPr>
        <p:blipFill>
          <a:blip r:embed="rId2" cstate="print"/>
          <a:srcRect t="32671" r="66970"/>
          <a:stretch>
            <a:fillRect/>
          </a:stretch>
        </p:blipFill>
        <p:spPr>
          <a:xfrm>
            <a:off x="3000364" y="4286256"/>
            <a:ext cx="2257444" cy="1775057"/>
          </a:xfrm>
          <a:prstGeom prst="rect">
            <a:avLst/>
          </a:prstGeom>
        </p:spPr>
      </p:pic>
      <p:pic>
        <p:nvPicPr>
          <p:cNvPr id="11" name="Рисунок 10" descr="a05_1.gif"/>
          <p:cNvPicPr>
            <a:picLocks noChangeAspect="1"/>
          </p:cNvPicPr>
          <p:nvPr/>
        </p:nvPicPr>
        <p:blipFill>
          <a:blip r:embed="rId2" cstate="print"/>
          <a:srcRect r="67598" b="70193"/>
          <a:stretch>
            <a:fillRect/>
          </a:stretch>
        </p:blipFill>
        <p:spPr>
          <a:xfrm>
            <a:off x="5929322" y="2714620"/>
            <a:ext cx="221457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pic>
        <p:nvPicPr>
          <p:cNvPr id="4" name="Рисунок 3" descr="a05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2143116"/>
            <a:ext cx="6834628" cy="26363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0002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АРИФМЕТИЧЕСКИЕ ОСНОВЫ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РАБОТЫ </a:t>
            </a:r>
            <a:r>
              <a:rPr lang="ru-RU" b="1" dirty="0"/>
              <a:t>ЭВМ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229600" cy="1257296"/>
          </a:xfrm>
        </p:spPr>
        <p:txBody>
          <a:bodyPr>
            <a:normAutofit lnSpcReduction="10000"/>
          </a:bodyPr>
          <a:lstStyle/>
          <a:p>
            <a:pPr marL="0" indent="354013">
              <a:buNone/>
            </a:pPr>
            <a:r>
              <a:rPr lang="ru-RU" sz="2800" dirty="0"/>
              <a:t>Правила выполнения арифметических действий над двоичными числами задаются таблицами сложения, вычитания и умножения.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2428868"/>
          <a:ext cx="6929486" cy="2786085"/>
        </p:xfrm>
        <a:graphic>
          <a:graphicData uri="http://schemas.openxmlformats.org/drawingml/2006/table">
            <a:tbl>
              <a:tblPr/>
              <a:tblGrid>
                <a:gridCol w="2454193"/>
                <a:gridCol w="2454193"/>
                <a:gridCol w="2021100"/>
              </a:tblGrid>
              <a:tr h="5572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Calibri"/>
                          <a:ea typeface="Times New Roman"/>
                          <a:cs typeface="Times New Roman"/>
                        </a:rPr>
                        <a:t>Сложение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Calibri"/>
                          <a:ea typeface="Times New Roman"/>
                          <a:cs typeface="Times New Roman"/>
                        </a:rPr>
                        <a:t>Вычитание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Calibri"/>
                          <a:ea typeface="Times New Roman"/>
                          <a:cs typeface="Times New Roman"/>
                        </a:rPr>
                        <a:t>Умножение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2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0+0 = 0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0 – 0 = 0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0 х 0 = 0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2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0+1 = 1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1 – 0 = 1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0 х 1 = 0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2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1+0 = 1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1 – 1 = 0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1 х 0 = 0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2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1+1 = 10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  <a:cs typeface="Times New Roman"/>
                        </a:rPr>
                        <a:t>10 – 1 = 1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2800" dirty="0" err="1">
                          <a:latin typeface="Calibri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ru-RU" sz="2800" dirty="0">
                          <a:latin typeface="Calibri"/>
                          <a:ea typeface="Times New Roman"/>
                          <a:cs typeface="Times New Roman"/>
                        </a:rPr>
                        <a:t> 1 = 1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143116"/>
            <a:ext cx="8229600" cy="2286016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2800" dirty="0"/>
              <a:t>В ВТ с целью упрощения реализации арифметических операций применяют специальные коды: </a:t>
            </a:r>
            <a:r>
              <a:rPr lang="ru-RU" sz="2800" i="1" dirty="0"/>
              <a:t>прямой</a:t>
            </a:r>
            <a:r>
              <a:rPr lang="ru-RU" sz="2800" dirty="0"/>
              <a:t>, </a:t>
            </a:r>
            <a:r>
              <a:rPr lang="ru-RU" sz="2800" i="1" dirty="0"/>
              <a:t>обратный</a:t>
            </a:r>
            <a:r>
              <a:rPr lang="ru-RU" sz="2800" dirty="0"/>
              <a:t>, </a:t>
            </a:r>
            <a:r>
              <a:rPr lang="ru-RU" sz="2800" i="1" dirty="0"/>
              <a:t>дополнительный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Прямой код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54013" algn="just">
              <a:buNone/>
              <a:tabLst>
                <a:tab pos="0" algn="l"/>
              </a:tabLst>
            </a:pPr>
            <a:r>
              <a:rPr lang="ru-RU" i="1" dirty="0"/>
              <a:t>Прямой код </a:t>
            </a:r>
            <a:r>
              <a:rPr lang="ru-RU" dirty="0"/>
              <a:t>складывается из знакового разряда (старшего) и собственно числа. Знаковый разряд имеет значение</a:t>
            </a:r>
          </a:p>
          <a:p>
            <a:pPr algn="just">
              <a:buNone/>
            </a:pPr>
            <a:r>
              <a:rPr lang="ru-RU" dirty="0"/>
              <a:t>0 – для положительных чисел;</a:t>
            </a:r>
          </a:p>
          <a:p>
            <a:pPr algn="just">
              <a:buNone/>
            </a:pPr>
            <a:r>
              <a:rPr lang="ru-RU" dirty="0"/>
              <a:t>1 – для отрицательных чисел.</a:t>
            </a:r>
          </a:p>
          <a:p>
            <a:pPr algn="just">
              <a:buNone/>
            </a:pPr>
            <a:r>
              <a:rPr lang="ru-RU" u="sng" dirty="0"/>
              <a:t>Например</a:t>
            </a:r>
            <a:r>
              <a:rPr lang="ru-RU" dirty="0"/>
              <a:t>: прямой код для чисел –4 и 5:</a:t>
            </a:r>
          </a:p>
          <a:p>
            <a:pPr algn="just">
              <a:buNone/>
            </a:pPr>
            <a:r>
              <a:rPr lang="ru-RU" dirty="0"/>
              <a:t>-4 4</a:t>
            </a:r>
            <a:r>
              <a:rPr lang="ru-RU" baseline="-25000" dirty="0"/>
              <a:t>10</a:t>
            </a:r>
            <a:r>
              <a:rPr lang="ru-RU" dirty="0"/>
              <a:t>=100</a:t>
            </a:r>
            <a:r>
              <a:rPr lang="ru-RU" baseline="-25000" dirty="0"/>
              <a:t>2 </a:t>
            </a:r>
            <a:r>
              <a:rPr lang="ru-RU" dirty="0"/>
              <a:t>1_100</a:t>
            </a:r>
          </a:p>
          <a:p>
            <a:pPr algn="just">
              <a:buNone/>
            </a:pPr>
            <a:r>
              <a:rPr lang="ru-RU" dirty="0"/>
              <a:t>5 5</a:t>
            </a:r>
            <a:r>
              <a:rPr lang="ru-RU" baseline="-25000" dirty="0"/>
              <a:t>10</a:t>
            </a:r>
            <a:r>
              <a:rPr lang="ru-RU" dirty="0"/>
              <a:t>=101</a:t>
            </a:r>
            <a:r>
              <a:rPr lang="ru-RU" baseline="-25000" dirty="0"/>
              <a:t>2</a:t>
            </a:r>
            <a:r>
              <a:rPr lang="ru-RU" dirty="0"/>
              <a:t> 0_101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Обратный код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354013" algn="just">
              <a:buNone/>
            </a:pPr>
            <a:r>
              <a:rPr lang="ru-RU" i="1" dirty="0"/>
              <a:t>Обратный код </a:t>
            </a:r>
            <a:r>
              <a:rPr lang="ru-RU" dirty="0"/>
              <a:t>образуется из прямого кода заменой нулей - единицами, а единиц - нулями, кроме цифр знакового разряда. Для положительных чисел обратный код совпадает с прямым. Используется как промежуточное звено для получения дополнительного кода.</a:t>
            </a:r>
          </a:p>
          <a:p>
            <a:pPr algn="just">
              <a:buNone/>
            </a:pPr>
            <a:r>
              <a:rPr lang="ru-RU" u="sng" dirty="0"/>
              <a:t>Например</a:t>
            </a:r>
            <a:r>
              <a:rPr lang="ru-RU" dirty="0"/>
              <a:t>:</a:t>
            </a:r>
          </a:p>
          <a:p>
            <a:pPr algn="just">
              <a:buNone/>
            </a:pPr>
            <a:r>
              <a:rPr lang="ru-RU" dirty="0"/>
              <a:t>Прямой код 1_100 1_101</a:t>
            </a:r>
          </a:p>
          <a:p>
            <a:pPr algn="just">
              <a:buNone/>
            </a:pPr>
            <a:r>
              <a:rPr lang="ru-RU" dirty="0"/>
              <a:t>Обратный код 1_011 1_010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Дополнительный код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54013" algn="just">
              <a:buNone/>
            </a:pPr>
            <a:r>
              <a:rPr lang="ru-RU" i="1" dirty="0"/>
              <a:t>Дополнительный код </a:t>
            </a:r>
            <a:r>
              <a:rPr lang="ru-RU" dirty="0"/>
              <a:t>образуется из обратного кода добавлением 1 к младшему разряду.</a:t>
            </a:r>
          </a:p>
          <a:p>
            <a:pPr algn="just">
              <a:buNone/>
            </a:pPr>
            <a:r>
              <a:rPr lang="ru-RU" u="sng" dirty="0"/>
              <a:t>Например</a:t>
            </a:r>
            <a:r>
              <a:rPr lang="ru-RU" dirty="0"/>
              <a:t>: найти дополнительный код -7</a:t>
            </a:r>
            <a:r>
              <a:rPr lang="ru-RU" baseline="-25000" dirty="0"/>
              <a:t>10</a:t>
            </a:r>
            <a:endParaRPr lang="ru-RU" dirty="0"/>
          </a:p>
          <a:p>
            <a:pPr algn="just">
              <a:buNone/>
            </a:pPr>
            <a:r>
              <a:rPr lang="ru-RU" dirty="0"/>
              <a:t>-7</a:t>
            </a:r>
            <a:r>
              <a:rPr lang="ru-RU" baseline="-25000" dirty="0"/>
              <a:t>10</a:t>
            </a:r>
            <a:r>
              <a:rPr lang="ru-RU" dirty="0"/>
              <a:t>=111</a:t>
            </a:r>
            <a:r>
              <a:rPr lang="ru-RU" baseline="-25000" dirty="0"/>
              <a:t>2</a:t>
            </a:r>
            <a:endParaRPr lang="ru-RU" dirty="0"/>
          </a:p>
          <a:p>
            <a:pPr algn="just">
              <a:buNone/>
            </a:pPr>
            <a:r>
              <a:rPr lang="ru-RU" dirty="0"/>
              <a:t>Прямой код 1_111</a:t>
            </a:r>
          </a:p>
          <a:p>
            <a:pPr algn="just">
              <a:buNone/>
            </a:pPr>
            <a:r>
              <a:rPr lang="ru-RU" dirty="0"/>
              <a:t>Обратный код 1_000</a:t>
            </a:r>
          </a:p>
          <a:p>
            <a:pPr algn="just">
              <a:buNone/>
            </a:pPr>
            <a:r>
              <a:rPr lang="ru-RU" dirty="0"/>
              <a:t>Дополнительный код :1_001 (1_000+1)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470" y="846142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Правило сложения двоичных чисел: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354013" algn="just">
              <a:buNone/>
            </a:pPr>
            <a:r>
              <a:rPr lang="ru-RU" dirty="0" smtClean="0"/>
              <a:t>При </a:t>
            </a:r>
            <a:r>
              <a:rPr lang="ru-RU" dirty="0"/>
              <a:t>алгебраическом сложении двоичных чисел с использованием дополнительного кода положительные слагаемые представляют в прямом коде, а отрицательные – в дополнительном коде. Затем производят суммирование этих кодов, включая знаковые разряды, которые при этом рассматриваются как старшие разряды. При возникновении переноса из знакового разряда единицу переноса отбрасывают. В результате получают алгебраическую сумму в прямом коде, если эта сумма положительная, и в дополнительном коде, если сумма отрицательная.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1143000"/>
          </a:xfrm>
        </p:spPr>
        <p:txBody>
          <a:bodyPr/>
          <a:lstStyle/>
          <a:p>
            <a:r>
              <a:rPr lang="ru-RU" dirty="0" smtClean="0"/>
              <a:t>Задание 2.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571744"/>
            <a:ext cx="8229600" cy="104298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Найдите дополнительный код для числа</a:t>
            </a:r>
          </a:p>
          <a:p>
            <a:pPr>
              <a:buNone/>
            </a:pPr>
            <a:r>
              <a:rPr lang="ru-RU" dirty="0" smtClean="0"/>
              <a:t> -12.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200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-12 = 1100</a:t>
            </a:r>
          </a:p>
          <a:p>
            <a:pPr>
              <a:buNone/>
            </a:pPr>
            <a:r>
              <a:rPr lang="ru-RU" dirty="0" smtClean="0"/>
              <a:t>Прямой код: 1_1100</a:t>
            </a:r>
          </a:p>
          <a:p>
            <a:pPr>
              <a:buNone/>
            </a:pPr>
            <a:r>
              <a:rPr lang="ru-RU" dirty="0" smtClean="0"/>
              <a:t>Обратный код: 1_0011</a:t>
            </a:r>
          </a:p>
          <a:p>
            <a:pPr>
              <a:buNone/>
            </a:pPr>
            <a:r>
              <a:rPr lang="ru-RU" dirty="0" smtClean="0"/>
              <a:t>Дополнительный код: 1_0111 </a:t>
            </a:r>
            <a:endParaRPr lang="ru-RU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758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580063" y="1700213"/>
              <a:ext cx="1660525" cy="1697037"/>
            </p14:xfrm>
          </p:contentPart>
        </mc:Choice>
        <mc:Fallback xmlns="">
          <p:pic>
            <p:nvPicPr>
              <p:cNvPr id="6758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73584" y="1693733"/>
                <a:ext cx="1673484" cy="1709997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12858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Задание 3.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1472" y="2571744"/>
            <a:ext cx="8229600" cy="17145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Вычислите: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dirty="0" smtClean="0"/>
              <a:t>а) 1011</a:t>
            </a:r>
            <a:r>
              <a:rPr lang="ru-RU" sz="3200" baseline="-25000" dirty="0" smtClean="0"/>
              <a:t>2</a:t>
            </a:r>
            <a:r>
              <a:rPr lang="ru-RU" sz="3200" dirty="0" smtClean="0"/>
              <a:t>+10001</a:t>
            </a:r>
            <a:r>
              <a:rPr lang="ru-RU" sz="3200" baseline="-25000" dirty="0" smtClean="0"/>
              <a:t>2</a:t>
            </a:r>
            <a:r>
              <a:rPr lang="ru-RU" sz="3200" dirty="0" smtClean="0"/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dirty="0" smtClean="0"/>
              <a:t>б) 1100</a:t>
            </a:r>
            <a:r>
              <a:rPr lang="ru-RU" sz="3200" baseline="-25000" dirty="0" smtClean="0"/>
              <a:t>2</a:t>
            </a:r>
            <a:r>
              <a:rPr lang="ru-RU" sz="3200" dirty="0" smtClean="0"/>
              <a:t> – 1001</a:t>
            </a:r>
            <a:r>
              <a:rPr lang="ru-RU" sz="3200" baseline="-25000" dirty="0" smtClean="0"/>
              <a:t>2</a:t>
            </a:r>
            <a:r>
              <a:rPr lang="ru-RU" sz="3200" dirty="0" smtClean="0"/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dirty="0" smtClean="0"/>
              <a:t>в) 110</a:t>
            </a:r>
            <a:r>
              <a:rPr lang="ru-RU" sz="3200" baseline="-25000" dirty="0" smtClean="0"/>
              <a:t>2</a:t>
            </a:r>
            <a:r>
              <a:rPr lang="ru-RU" sz="3200" dirty="0" smtClean="0"/>
              <a:t> * 11001</a:t>
            </a:r>
            <a:r>
              <a:rPr lang="ru-RU" sz="3200" baseline="-25000" dirty="0" smtClean="0"/>
              <a:t>2</a:t>
            </a:r>
            <a:r>
              <a:rPr lang="ru-RU" sz="3200" dirty="0" smtClean="0"/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а)</a:t>
            </a:r>
            <a:r>
              <a:rPr lang="en-US" baseline="-25000" dirty="0" smtClean="0"/>
              <a:t>+</a:t>
            </a:r>
            <a:r>
              <a:rPr lang="en-US" dirty="0" smtClean="0"/>
              <a:t>10001</a:t>
            </a:r>
            <a:r>
              <a:rPr lang="ru-RU" dirty="0" smtClean="0"/>
              <a:t>         б) </a:t>
            </a:r>
            <a:r>
              <a:rPr lang="ru-RU" baseline="-25000" dirty="0" smtClean="0"/>
              <a:t>-</a:t>
            </a:r>
            <a:r>
              <a:rPr lang="ru-RU" dirty="0" smtClean="0"/>
              <a:t>1100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</a:t>
            </a:r>
            <a:r>
              <a:rPr lang="ru-RU" dirty="0" smtClean="0"/>
              <a:t>   </a:t>
            </a:r>
            <a:r>
              <a:rPr lang="en-US" dirty="0" smtClean="0"/>
              <a:t>1011</a:t>
            </a:r>
            <a:r>
              <a:rPr lang="ru-RU" dirty="0" smtClean="0"/>
              <a:t>               1001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</a:t>
            </a:r>
            <a:r>
              <a:rPr lang="ru-RU" dirty="0" smtClean="0"/>
              <a:t>   </a:t>
            </a:r>
            <a:r>
              <a:rPr lang="en-US" dirty="0" smtClean="0"/>
              <a:t>11100</a:t>
            </a:r>
            <a:r>
              <a:rPr lang="ru-RU" dirty="0" smtClean="0"/>
              <a:t>                   11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в) </a:t>
            </a:r>
            <a:r>
              <a:rPr lang="ru-RU" baseline="-25000" dirty="0" smtClean="0"/>
              <a:t>х</a:t>
            </a:r>
            <a:r>
              <a:rPr lang="ru-RU" dirty="0" smtClean="0"/>
              <a:t>11001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            110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      11001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    11001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  10010110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28662" y="2643182"/>
            <a:ext cx="114300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214678" y="2571744"/>
            <a:ext cx="100013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071538" y="4572008"/>
            <a:ext cx="135732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00100" y="5572140"/>
            <a:ext cx="142876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2145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ЛОГИЧЕСКИЕ ОСНОВЫ РАБОТЫ ЭВМ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</a:t>
            </a:r>
            <a:r>
              <a:rPr lang="ru-RU" b="1" dirty="0" smtClean="0"/>
              <a:t>лгебра логики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929066"/>
            <a:ext cx="7858180" cy="2114552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2200" dirty="0" smtClean="0"/>
              <a:t>Булева </a:t>
            </a:r>
            <a:r>
              <a:rPr lang="ru-RU" sz="2200" dirty="0"/>
              <a:t>алгебра оперирует логическими переменными, </a:t>
            </a:r>
            <a:r>
              <a:rPr lang="ru-RU" sz="2200" dirty="0" smtClean="0"/>
              <a:t>которые могут </a:t>
            </a:r>
            <a:r>
              <a:rPr lang="ru-RU" sz="2200" dirty="0"/>
              <a:t>принимать только два значения: </a:t>
            </a:r>
            <a:r>
              <a:rPr lang="ru-RU" sz="2200" i="1" dirty="0"/>
              <a:t>истина </a:t>
            </a:r>
            <a:r>
              <a:rPr lang="ru-RU" sz="2200" dirty="0"/>
              <a:t>или </a:t>
            </a:r>
            <a:r>
              <a:rPr lang="ru-RU" sz="2200" i="1" dirty="0"/>
              <a:t>ложь </a:t>
            </a:r>
            <a:r>
              <a:rPr lang="ru-RU" sz="2200" dirty="0"/>
              <a:t>(</a:t>
            </a:r>
            <a:r>
              <a:rPr lang="ru-RU" sz="2200" dirty="0" err="1"/>
              <a:t>true</a:t>
            </a:r>
            <a:r>
              <a:rPr lang="ru-RU" sz="2200" dirty="0"/>
              <a:t> или </a:t>
            </a:r>
            <a:r>
              <a:rPr lang="ru-RU" sz="2200" dirty="0" err="1"/>
              <a:t>false</a:t>
            </a:r>
            <a:r>
              <a:rPr lang="ru-RU" sz="2200" dirty="0"/>
              <a:t>), обозначаемые соответственно 1и 0.</a:t>
            </a:r>
          </a:p>
          <a:p>
            <a:pPr algn="just"/>
            <a:endParaRPr lang="ru-RU" sz="2200" dirty="0"/>
          </a:p>
          <a:p>
            <a:pPr algn="just"/>
            <a:endParaRPr lang="ru-RU" sz="2200" dirty="0"/>
          </a:p>
        </p:txBody>
      </p:sp>
      <p:pic>
        <p:nvPicPr>
          <p:cNvPr id="4" name="Рисунок 3" descr="i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1142984"/>
            <a:ext cx="1785950" cy="2340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00034" y="1428736"/>
            <a:ext cx="564360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r>
              <a:rPr lang="ru-RU" sz="2200" dirty="0" smtClean="0"/>
              <a:t>Для описания логики функционирования аппаратных и программных средств ЭВМ используется  или, как ее часто называют, </a:t>
            </a:r>
            <a:r>
              <a:rPr lang="ru-RU" sz="2200" i="1" dirty="0" smtClean="0"/>
              <a:t>булева алгебра</a:t>
            </a:r>
            <a:r>
              <a:rPr lang="ru-RU" sz="2200" dirty="0" smtClean="0"/>
              <a:t> (по имени основоположника этого раздела математики – Дж. Буля).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54013" algn="just">
              <a:buNone/>
            </a:pPr>
            <a:r>
              <a:rPr lang="ru-RU" b="1" i="1" dirty="0"/>
              <a:t>Логической функцией</a:t>
            </a:r>
            <a:r>
              <a:rPr lang="ru-RU" dirty="0"/>
              <a:t> называется функция, которая может принимать только 2 значения – истина или ложь (1 или 0). Любая логическая функция может быть задана с помощью </a:t>
            </a:r>
            <a:r>
              <a:rPr lang="ru-RU" i="1" dirty="0"/>
              <a:t>таблицы истинности</a:t>
            </a:r>
            <a:r>
              <a:rPr lang="ru-RU" dirty="0"/>
              <a:t>. В левой ее части записываются возможные наборы аргументов, а в правой – соответствующие им значения функции.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53" name="Group 89"/>
          <p:cNvGraphicFramePr>
            <a:graphicFrameLocks noGrp="1"/>
          </p:cNvGraphicFramePr>
          <p:nvPr/>
        </p:nvGraphicFramePr>
        <p:xfrm>
          <a:off x="3492500" y="4508500"/>
          <a:ext cx="2305050" cy="1635125"/>
        </p:xfrm>
        <a:graphic>
          <a:graphicData uri="http://schemas.openxmlformats.org/drawingml/2006/table">
            <a:tbl>
              <a:tblPr/>
              <a:tblGrid>
                <a:gridCol w="1152525"/>
                <a:gridCol w="1152525"/>
              </a:tblGrid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А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¬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А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0" name="Object 8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3213100"/>
            <a:ext cx="339725" cy="431800"/>
          </a:xfrm>
          <a:prstGeom prst="rect">
            <a:avLst/>
          </a:prstGeom>
          <a:noFill/>
        </p:spPr>
      </p:pic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2957513" y="3803650"/>
            <a:ext cx="319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CC"/>
                </a:solidFill>
                <a:latin typeface="Century Schoolbook" pitchFamily="18" charset="0"/>
              </a:rPr>
              <a:t>Таблица истинности</a:t>
            </a:r>
          </a:p>
        </p:txBody>
      </p:sp>
      <p:sp>
        <p:nvSpPr>
          <p:cNvPr id="2066" name="Rectangle 91"/>
          <p:cNvSpPr>
            <a:spLocks noChangeArrowheads="1"/>
          </p:cNvSpPr>
          <p:nvPr/>
        </p:nvSpPr>
        <p:spPr bwMode="auto">
          <a:xfrm>
            <a:off x="827088" y="1700213"/>
            <a:ext cx="80660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CC"/>
                </a:solidFill>
                <a:latin typeface="Century Schoolbook" pitchFamily="18" charset="0"/>
              </a:rPr>
              <a:t>Логическая операция ИНВЕРСИЯ</a:t>
            </a:r>
            <a:r>
              <a:rPr lang="ru-RU"/>
              <a:t> </a:t>
            </a:r>
            <a:r>
              <a:rPr lang="ru-RU" sz="2400">
                <a:latin typeface="Century Schoolbook" pitchFamily="18" charset="0"/>
              </a:rPr>
              <a:t>(операция отрицания) – новое высказывание, которое ложно, когда высказывание истинно и истинно, когда само высказывание ложно. </a:t>
            </a:r>
          </a:p>
          <a:p>
            <a:r>
              <a:rPr lang="ru-RU" sz="2400">
                <a:latin typeface="Century Schoolbook" pitchFamily="18" charset="0"/>
              </a:rPr>
              <a:t>Cоответствует частице </a:t>
            </a:r>
            <a:r>
              <a:rPr lang="ru-RU" sz="2400">
                <a:solidFill>
                  <a:srgbClr val="0000CC"/>
                </a:solidFill>
                <a:latin typeface="Century Schoolbook" pitchFamily="18" charset="0"/>
              </a:rPr>
              <a:t>НЕ</a:t>
            </a:r>
            <a:r>
              <a:rPr lang="ru-RU" sz="2400">
                <a:latin typeface="Century Schoolbook" pitchFamily="18" charset="0"/>
              </a:rPr>
              <a:t>, обозначается:</a:t>
            </a:r>
            <a:r>
              <a:rPr lang="ru-RU" sz="2400" b="1">
                <a:latin typeface="Century Schoolbook" pitchFamily="18" charset="0"/>
              </a:rPr>
              <a:t>         </a:t>
            </a:r>
            <a:r>
              <a:rPr lang="en-US" sz="2400">
                <a:solidFill>
                  <a:srgbClr val="000062"/>
                </a:solidFill>
                <a:latin typeface="Century Schoolbook" pitchFamily="18" charset="0"/>
              </a:rPr>
              <a:t>¬</a:t>
            </a:r>
            <a:r>
              <a:rPr lang="ru-RU" sz="2400">
                <a:solidFill>
                  <a:srgbClr val="000062"/>
                </a:solidFill>
                <a:latin typeface="Century Schoolbook" pitchFamily="18" charset="0"/>
              </a:rPr>
              <a:t>А</a:t>
            </a:r>
            <a:endParaRPr lang="en-US" sz="2400">
              <a:solidFill>
                <a:srgbClr val="000062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5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2"/>
          <p:cNvSpPr txBox="1">
            <a:spLocks noChangeArrowheads="1"/>
          </p:cNvSpPr>
          <p:nvPr/>
        </p:nvSpPr>
        <p:spPr bwMode="auto">
          <a:xfrm>
            <a:off x="611188" y="854075"/>
            <a:ext cx="77041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CC"/>
                </a:solidFill>
                <a:latin typeface="Century Schoolbook" pitchFamily="18" charset="0"/>
              </a:rPr>
              <a:t>Логическая операция КОНЪЮНКЦИЯ 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611188" y="1557338"/>
            <a:ext cx="82819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entury Schoolbook" pitchFamily="18" charset="0"/>
              </a:rPr>
              <a:t>Конъюнкция двух переменных истинна тогда и только тогда, когда оба высказывания истинны. </a:t>
            </a:r>
          </a:p>
          <a:p>
            <a:endParaRPr lang="ru-RU" sz="2400">
              <a:latin typeface="Century Schoolbook" pitchFamily="18" charset="0"/>
              <a:cs typeface="Arial" pitchFamily="34" charset="0"/>
            </a:endParaRPr>
          </a:p>
          <a:p>
            <a:r>
              <a:rPr lang="ru-RU" sz="2400">
                <a:latin typeface="Century Schoolbook" pitchFamily="18" charset="0"/>
              </a:rPr>
              <a:t>Cоответствует союзу </a:t>
            </a:r>
            <a:r>
              <a:rPr lang="ru-RU" sz="2400">
                <a:solidFill>
                  <a:srgbClr val="0000CC"/>
                </a:solidFill>
                <a:latin typeface="Century Schoolbook" pitchFamily="18" charset="0"/>
              </a:rPr>
              <a:t>И</a:t>
            </a:r>
            <a:r>
              <a:rPr lang="ru-RU" sz="2400">
                <a:latin typeface="Century Schoolbook" pitchFamily="18" charset="0"/>
              </a:rPr>
              <a:t>, обозначается знаками &amp;,   , *.</a:t>
            </a:r>
            <a:endParaRPr lang="en-US" sz="2400">
              <a:solidFill>
                <a:srgbClr val="000062"/>
              </a:solidFill>
              <a:latin typeface="Century Schoolbook" pitchFamily="18" charset="0"/>
            </a:endParaRPr>
          </a:p>
          <a:p>
            <a:pPr algn="ctr"/>
            <a:endParaRPr lang="en-US" sz="2400">
              <a:latin typeface="Century Schoolbook" pitchFamily="18" charset="0"/>
              <a:cs typeface="Arial" pitchFamily="34" charset="0"/>
            </a:endParaRPr>
          </a:p>
        </p:txBody>
      </p:sp>
      <p:pic>
        <p:nvPicPr>
          <p:cNvPr id="3074" name="Object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2088" y="2751138"/>
            <a:ext cx="360362" cy="330200"/>
          </a:xfrm>
          <a:prstGeom prst="rect">
            <a:avLst/>
          </a:prstGeom>
          <a:noFill/>
        </p:spPr>
      </p:pic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2957513" y="3357563"/>
            <a:ext cx="319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CC"/>
                </a:solidFill>
                <a:latin typeface="Century Schoolbook" pitchFamily="18" charset="0"/>
              </a:rPr>
              <a:t>Таблица истинности</a:t>
            </a:r>
          </a:p>
        </p:txBody>
      </p:sp>
      <p:graphicFrame>
        <p:nvGraphicFramePr>
          <p:cNvPr id="12405" name="Group 117"/>
          <p:cNvGraphicFramePr>
            <a:graphicFrameLocks noGrp="1"/>
          </p:cNvGraphicFramePr>
          <p:nvPr/>
        </p:nvGraphicFramePr>
        <p:xfrm>
          <a:off x="2159000" y="4005263"/>
          <a:ext cx="5292725" cy="2286000"/>
        </p:xfrm>
        <a:graphic>
          <a:graphicData uri="http://schemas.openxmlformats.org/drawingml/2006/table">
            <a:tbl>
              <a:tblPr/>
              <a:tblGrid>
                <a:gridCol w="1587500"/>
                <a:gridCol w="1587500"/>
                <a:gridCol w="2117725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A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B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А   В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75" name="Object 1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4076700"/>
            <a:ext cx="360362" cy="33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611188" y="854075"/>
            <a:ext cx="76692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CC"/>
                </a:solidFill>
                <a:latin typeface="Century Schoolbook" pitchFamily="18" charset="0"/>
              </a:rPr>
              <a:t>Логическая операция ДИЗЪЮНКЦИЯ 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611188" y="1557338"/>
            <a:ext cx="82819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entury Schoolbook" pitchFamily="18" charset="0"/>
              </a:rPr>
              <a:t>Дизъюнкция двух переменных ложна тогда и только тогда, когда оба высказывания ложны. </a:t>
            </a:r>
          </a:p>
          <a:p>
            <a:endParaRPr lang="ru-RU" sz="2400">
              <a:latin typeface="Century Schoolbook" pitchFamily="18" charset="0"/>
              <a:cs typeface="Arial" pitchFamily="34" charset="0"/>
            </a:endParaRPr>
          </a:p>
          <a:p>
            <a:r>
              <a:rPr lang="ru-RU" sz="2400">
                <a:latin typeface="Century Schoolbook" pitchFamily="18" charset="0"/>
              </a:rPr>
              <a:t>Cоответствует союзу </a:t>
            </a:r>
            <a:r>
              <a:rPr lang="ru-RU" sz="2400">
                <a:solidFill>
                  <a:srgbClr val="0000CC"/>
                </a:solidFill>
                <a:latin typeface="Century Schoolbook" pitchFamily="18" charset="0"/>
              </a:rPr>
              <a:t>ИЛИ</a:t>
            </a:r>
            <a:r>
              <a:rPr lang="ru-RU" sz="2400">
                <a:latin typeface="Century Schoolbook" pitchFamily="18" charset="0"/>
              </a:rPr>
              <a:t>, обозначается знаками    , +.</a:t>
            </a:r>
            <a:endParaRPr lang="en-US" sz="2400">
              <a:solidFill>
                <a:srgbClr val="000062"/>
              </a:solidFill>
              <a:latin typeface="Century Schoolbook" pitchFamily="18" charset="0"/>
            </a:endParaRPr>
          </a:p>
          <a:p>
            <a:pPr algn="ctr"/>
            <a:endParaRPr lang="en-US" sz="2400">
              <a:latin typeface="Century Schoolbook" pitchFamily="18" charset="0"/>
              <a:cs typeface="Arial" pitchFamily="34" charset="0"/>
            </a:endParaRPr>
          </a:p>
        </p:txBody>
      </p:sp>
      <p:pic>
        <p:nvPicPr>
          <p:cNvPr id="4098" name="Object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6550" y="2751138"/>
            <a:ext cx="360363" cy="330200"/>
          </a:xfrm>
          <a:prstGeom prst="rect">
            <a:avLst/>
          </a:prstGeom>
          <a:noFill/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957513" y="3357563"/>
            <a:ext cx="319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CC"/>
                </a:solidFill>
                <a:latin typeface="Century Schoolbook" pitchFamily="18" charset="0"/>
              </a:rPr>
              <a:t>Таблица истинности</a:t>
            </a:r>
          </a:p>
        </p:txBody>
      </p:sp>
      <p:graphicFrame>
        <p:nvGraphicFramePr>
          <p:cNvPr id="14342" name="Group 6"/>
          <p:cNvGraphicFramePr>
            <a:graphicFrameLocks noGrp="1"/>
          </p:cNvGraphicFramePr>
          <p:nvPr/>
        </p:nvGraphicFramePr>
        <p:xfrm>
          <a:off x="2159000" y="4005263"/>
          <a:ext cx="5292725" cy="2286000"/>
        </p:xfrm>
        <a:graphic>
          <a:graphicData uri="http://schemas.openxmlformats.org/drawingml/2006/table">
            <a:tbl>
              <a:tblPr/>
              <a:tblGrid>
                <a:gridCol w="1587500"/>
                <a:gridCol w="1587500"/>
                <a:gridCol w="2117725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A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B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А   В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2"/>
                          </a:solidFill>
                          <a:effectLst/>
                          <a:latin typeface="Century Schoolbook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099" name="Object 3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4076700"/>
            <a:ext cx="360362" cy="33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Постройте таблицу истинности для логической формулы: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857496"/>
            <a:ext cx="5026652" cy="1101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1" y="2714620"/>
          <a:ext cx="8715438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4381"/>
                <a:gridCol w="857256"/>
                <a:gridCol w="571504"/>
                <a:gridCol w="642942"/>
                <a:gridCol w="1285884"/>
                <a:gridCol w="2071702"/>
                <a:gridCol w="25717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x</a:t>
                      </a:r>
                      <a:endParaRPr lang="ru-RU" sz="4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y</a:t>
                      </a:r>
                      <a:endParaRPr lang="ru-RU" sz="4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4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40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7522" name="Object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285860"/>
            <a:ext cx="5026025" cy="1101725"/>
          </a:xfrm>
          <a:prstGeom prst="rect">
            <a:avLst/>
          </a:prstGeom>
          <a:noFill/>
        </p:spPr>
      </p:pic>
      <p:pic>
        <p:nvPicPr>
          <p:cNvPr id="6" name="Объект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857496"/>
            <a:ext cx="571504" cy="684105"/>
          </a:xfrm>
          <a:prstGeom prst="rect">
            <a:avLst/>
          </a:prstGeom>
          <a:noFill/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2857496"/>
            <a:ext cx="642942" cy="595316"/>
          </a:xfrm>
          <a:prstGeom prst="rect">
            <a:avLst/>
          </a:prstGeom>
          <a:noFill/>
        </p:spPr>
      </p:pic>
      <p:pic>
        <p:nvPicPr>
          <p:cNvPr id="107525" name="Object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2786058"/>
            <a:ext cx="1198971" cy="642941"/>
          </a:xfrm>
          <a:prstGeom prst="rect">
            <a:avLst/>
          </a:prstGeom>
          <a:noFill/>
        </p:spPr>
      </p:pic>
      <p:pic>
        <p:nvPicPr>
          <p:cNvPr id="107526" name="Object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6" y="2786058"/>
            <a:ext cx="1928826" cy="642942"/>
          </a:xfrm>
          <a:prstGeom prst="rect">
            <a:avLst/>
          </a:prstGeom>
          <a:noFill/>
        </p:spPr>
      </p:pic>
      <p:pic>
        <p:nvPicPr>
          <p:cNvPr id="107528" name="Object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5566" y="2857497"/>
            <a:ext cx="2281276" cy="5000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</a:t>
            </a:r>
            <a:r>
              <a:rPr lang="en-US" dirty="0" smtClean="0"/>
              <a:t>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00240"/>
            <a:ext cx="8229600" cy="2543180"/>
          </a:xfrm>
        </p:spPr>
        <p:txBody>
          <a:bodyPr/>
          <a:lstStyle/>
          <a:p>
            <a:pPr marL="0" indent="354013">
              <a:buNone/>
            </a:pPr>
            <a:r>
              <a:rPr lang="ru-RU" dirty="0" smtClean="0"/>
              <a:t>Для какого символьного выражения истинно высказывание </a:t>
            </a:r>
          </a:p>
          <a:p>
            <a:pPr>
              <a:buNone/>
            </a:pPr>
            <a:r>
              <a:rPr lang="ru-RU" sz="2400" b="1" dirty="0" smtClean="0"/>
              <a:t>¬</a:t>
            </a:r>
            <a:r>
              <a:rPr lang="ru-RU" sz="2400" dirty="0" smtClean="0"/>
              <a:t> (</a:t>
            </a:r>
            <a:r>
              <a:rPr lang="ru-RU" sz="2400" i="1" dirty="0" smtClean="0"/>
              <a:t>Первая буква согласная</a:t>
            </a:r>
            <a:r>
              <a:rPr lang="ru-RU" sz="2400" dirty="0" smtClean="0"/>
              <a:t>)  </a:t>
            </a:r>
            <a:r>
              <a:rPr lang="en-US" sz="2400" b="1" dirty="0" smtClean="0">
                <a:sym typeface="Symbol"/>
              </a:rPr>
              <a:t></a:t>
            </a:r>
            <a:r>
              <a:rPr lang="en-US" sz="2400" dirty="0" smtClean="0"/>
              <a:t> </a:t>
            </a:r>
            <a:r>
              <a:rPr lang="ru-RU" sz="2400" b="1" dirty="0" smtClean="0"/>
              <a:t>¬</a:t>
            </a:r>
            <a:r>
              <a:rPr lang="ru-RU" sz="2400" dirty="0" smtClean="0"/>
              <a:t>  (</a:t>
            </a:r>
            <a:r>
              <a:rPr lang="ru-RU" sz="2400" i="1" dirty="0" smtClean="0"/>
              <a:t>Вторая буква гласная</a:t>
            </a:r>
            <a:r>
              <a:rPr lang="ru-RU" sz="2400" dirty="0" smtClean="0"/>
              <a:t>)?</a:t>
            </a:r>
          </a:p>
          <a:p>
            <a:pPr>
              <a:buNone/>
            </a:pPr>
            <a:r>
              <a:rPr lang="ru-RU" dirty="0" smtClean="0"/>
              <a:t>1) </a:t>
            </a:r>
            <a:r>
              <a:rPr lang="ru-RU" dirty="0" err="1" smtClean="0"/>
              <a:t>abcde</a:t>
            </a:r>
            <a:r>
              <a:rPr lang="ru-RU" dirty="0" smtClean="0"/>
              <a:t>    	2) </a:t>
            </a:r>
            <a:r>
              <a:rPr lang="ru-RU" dirty="0" err="1" smtClean="0"/>
              <a:t>bcade</a:t>
            </a:r>
            <a:r>
              <a:rPr lang="ru-RU" dirty="0" smtClean="0"/>
              <a:t>     	3) </a:t>
            </a:r>
            <a:r>
              <a:rPr lang="ru-RU" dirty="0" err="1" smtClean="0"/>
              <a:t>babas</a:t>
            </a:r>
            <a:r>
              <a:rPr lang="ru-RU" dirty="0" smtClean="0"/>
              <a:t> 	4) </a:t>
            </a:r>
            <a:r>
              <a:rPr lang="ru-RU" dirty="0" err="1" smtClean="0"/>
              <a:t>cabab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01080" cy="2987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0180"/>
                <a:gridCol w="1400180"/>
                <a:gridCol w="1400180"/>
                <a:gridCol w="1400180"/>
                <a:gridCol w="1228724"/>
                <a:gridCol w="1571636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</a:t>
                      </a:r>
                      <a:r>
                        <a:rPr lang="ru-RU" dirty="0" err="1" smtClean="0"/>
                        <a:t>согл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2 гл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¬</a:t>
                      </a:r>
                      <a:r>
                        <a:rPr lang="ru-RU" dirty="0" smtClean="0"/>
                        <a:t>1 </a:t>
                      </a:r>
                      <a:r>
                        <a:rPr lang="ru-RU" dirty="0" err="1" smtClean="0"/>
                        <a:t>согл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¬</a:t>
                      </a:r>
                      <a:r>
                        <a:rPr lang="ru-RU" dirty="0" smtClean="0"/>
                        <a:t>2 гл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¬</a:t>
                      </a:r>
                      <a:r>
                        <a:rPr lang="ru-RU" dirty="0" smtClean="0"/>
                        <a:t>1 </a:t>
                      </a:r>
                      <a:r>
                        <a:rPr lang="ru-RU" dirty="0" err="1" smtClean="0"/>
                        <a:t>согл</a:t>
                      </a:r>
                      <a:r>
                        <a:rPr lang="ru-RU" dirty="0" smtClean="0"/>
                        <a:t> </a:t>
                      </a:r>
                      <a:r>
                        <a:rPr lang="en-US" sz="1800" b="1" dirty="0" smtClean="0">
                          <a:sym typeface="Symbol"/>
                        </a:rPr>
                        <a:t></a:t>
                      </a:r>
                      <a:r>
                        <a:rPr lang="ru-RU" sz="1800" b="1" dirty="0" smtClean="0"/>
                        <a:t>¬</a:t>
                      </a:r>
                      <a:r>
                        <a:rPr lang="ru-RU" dirty="0" smtClean="0"/>
                        <a:t>2 гл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abcde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bcade</a:t>
                      </a:r>
                      <a:r>
                        <a:rPr lang="ru-RU" sz="2800" dirty="0" smtClean="0"/>
                        <a:t>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babas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cabab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472" y="5000637"/>
            <a:ext cx="6929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Ответ: </a:t>
            </a:r>
            <a:r>
              <a:rPr lang="ru-RU" sz="3200" dirty="0" err="1" smtClean="0"/>
              <a:t>abcde</a:t>
            </a:r>
            <a:endParaRPr lang="ru-RU" sz="3200" dirty="0" smtClean="0"/>
          </a:p>
          <a:p>
            <a:r>
              <a:rPr lang="ru-RU" sz="3200" dirty="0" smtClean="0"/>
              <a:t>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2000240"/>
            <a:ext cx="450084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/>
              <a:t>Алгоритм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571612"/>
            <a:ext cx="8143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Алгоритм</a:t>
            </a:r>
            <a:r>
              <a:rPr lang="ru-RU" sz="2400" dirty="0"/>
              <a:t> – система точных и понятных предписаний (команд, инструкций, директив) о содержании и последовательности выполнения конечного числа действий, необходимых для решения любой задачи данного типа. </a:t>
            </a:r>
            <a:endParaRPr lang="ru-RU" sz="2400" dirty="0" smtClean="0"/>
          </a:p>
          <a:p>
            <a:r>
              <a:rPr lang="ru-RU" sz="2400" dirty="0"/>
              <a:t>В качестве </a:t>
            </a:r>
            <a:r>
              <a:rPr lang="ru-RU" sz="2400" b="1" dirty="0"/>
              <a:t>исполнителя</a:t>
            </a:r>
            <a:r>
              <a:rPr lang="ru-RU" sz="2400" dirty="0"/>
              <a:t> алгоритмов можно рассматривать человека, любые технические устройства, среди которых особое место занимает компьютер. </a:t>
            </a:r>
          </a:p>
          <a:p>
            <a:r>
              <a:rPr lang="ru-RU" sz="2400" b="1" dirty="0" smtClean="0"/>
              <a:t>Система команд исполнителя (СКИ) </a:t>
            </a:r>
            <a:r>
              <a:rPr lang="ru-RU" sz="2400" dirty="0" smtClean="0"/>
              <a:t>– набор действий, которые может совершить исполнитель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71438" y="500042"/>
            <a:ext cx="871540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Свойства алгоритма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Дискретность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(от лат.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discretus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– разделенный, прерывистый) указывает, что любой алгоритм должен состоять из конкретных действий, следующих в определенном порядке.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Детерминированность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(от лат.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determinate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– определенность, точность) указывает, что любое действие алгоритма должно быть строго и недвусмысленно определено в каждом случае.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Конечность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определяет, что каждое действие в отдельности и алгоритм в целом должны иметь возможность завершения.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Результативность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означает, при точном исполнении всех команд процесс решения задачи должен прекратиться за конечное число шагов и при этом должен быть получен определенный постановкой задачи результат (ответ).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Массовость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 Это свойство показывает, что один и тот же алгоритм можно использовать с разными исходными данными, т.е. применять при решении всего класса задач данного типа, отвечающих общей постановке задачи.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Типовые конструкции алгоритмов: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14618"/>
          </a:xfrm>
        </p:spPr>
        <p:txBody>
          <a:bodyPr/>
          <a:lstStyle/>
          <a:p>
            <a:pPr lvl="0"/>
            <a:r>
              <a:rPr lang="ru-RU" dirty="0" smtClean="0"/>
              <a:t>Линейный.</a:t>
            </a:r>
            <a:endParaRPr lang="ru-RU" dirty="0"/>
          </a:p>
          <a:p>
            <a:pPr lvl="0"/>
            <a:r>
              <a:rPr lang="ru-RU" dirty="0" smtClean="0"/>
              <a:t>Циклический.</a:t>
            </a:r>
            <a:endParaRPr lang="ru-RU" dirty="0"/>
          </a:p>
          <a:p>
            <a:pPr lvl="0"/>
            <a:r>
              <a:rPr lang="ru-RU" dirty="0" smtClean="0"/>
              <a:t>Разветвляющийся.</a:t>
            </a:r>
            <a:endParaRPr lang="ru-RU" dirty="0"/>
          </a:p>
          <a:p>
            <a:pPr lvl="0"/>
            <a:r>
              <a:rPr lang="ru-RU" dirty="0" smtClean="0"/>
              <a:t>Вспомогательный.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" y="1374779"/>
            <a:ext cx="8401080" cy="5054617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/>
              <a:t>Линейный</a:t>
            </a:r>
            <a:r>
              <a:rPr lang="ru-RU" dirty="0"/>
              <a:t> (последовательный) алгоритм – описание действий, которые выполняются однократно в заданном порядке.</a:t>
            </a:r>
          </a:p>
          <a:p>
            <a:pPr algn="just"/>
            <a:r>
              <a:rPr lang="ru-RU" b="1" i="1" dirty="0"/>
              <a:t>Циклический</a:t>
            </a:r>
            <a:r>
              <a:rPr lang="ru-RU" dirty="0"/>
              <a:t> – описание действий или группы действий, которые должны повторяться указанное число раз или пока не выполнено заданное условие. Совокупность повторяющихся действий – тело цикла.</a:t>
            </a:r>
          </a:p>
          <a:p>
            <a:pPr algn="just"/>
            <a:r>
              <a:rPr lang="ru-RU" b="1" i="1" dirty="0"/>
              <a:t>Разветвляющийся</a:t>
            </a:r>
            <a:r>
              <a:rPr lang="ru-RU" dirty="0"/>
              <a:t> – алгоритм, в котором в зависимости от условия выполняется либо одна, либо другая последовательность действий. Условие – выражение, находящееся между словом «если» и словом «то» и принимающее значение «истина» (ветвь «да») или «ложь» (ветвь «нет»). Возможна полная и неполная форма ветвления.</a:t>
            </a:r>
          </a:p>
          <a:p>
            <a:pPr algn="just"/>
            <a:r>
              <a:rPr lang="ru-RU" b="1" i="1" dirty="0"/>
              <a:t>Вспомогательный</a:t>
            </a:r>
            <a:r>
              <a:rPr lang="ru-RU" dirty="0"/>
              <a:t> – алгоритм, который можно использовать в других алгоритмах, указав только его имя. Вспомогательному алгоритму должно быть присвоено имя.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Способы описания алгоритмов.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4525963"/>
          </a:xfrm>
        </p:spPr>
        <p:txBody>
          <a:bodyPr/>
          <a:lstStyle/>
          <a:p>
            <a:pPr lvl="0"/>
            <a:r>
              <a:rPr lang="ru-RU" dirty="0" smtClean="0"/>
              <a:t>на </a:t>
            </a:r>
            <a:r>
              <a:rPr lang="ru-RU" dirty="0"/>
              <a:t>естественном языке;</a:t>
            </a:r>
          </a:p>
          <a:p>
            <a:pPr lvl="0"/>
            <a:r>
              <a:rPr lang="ru-RU" dirty="0"/>
              <a:t>на специальном (формальном) языке;</a:t>
            </a:r>
          </a:p>
          <a:p>
            <a:pPr lvl="0"/>
            <a:r>
              <a:rPr lang="ru-RU" dirty="0"/>
              <a:t>с помощью формул, рисунков, таблиц;</a:t>
            </a:r>
          </a:p>
          <a:p>
            <a:pPr lvl="0"/>
            <a:r>
              <a:rPr lang="ru-RU" dirty="0"/>
              <a:t>с помощью стандартных графических объектов (геометрических фигур) – блок-схемы.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12"/>
            <a:ext cx="8229600" cy="1143000"/>
          </a:xfrm>
        </p:spPr>
        <p:txBody>
          <a:bodyPr/>
          <a:lstStyle/>
          <a:p>
            <a:r>
              <a:rPr lang="ru-RU" dirty="0" smtClean="0"/>
              <a:t>Основные элементы блок схемы</a:t>
            </a:r>
            <a:endParaRPr lang="ru-RU" dirty="0"/>
          </a:p>
        </p:txBody>
      </p:sp>
      <p:pic>
        <p:nvPicPr>
          <p:cNvPr id="37890" name="Рисунок 12" descr="http://festival.1september.ru/articles/556015/2.gif"/>
          <p:cNvPicPr>
            <a:picLocks noChangeAspect="1" noChangeArrowheads="1"/>
          </p:cNvPicPr>
          <p:nvPr/>
        </p:nvPicPr>
        <p:blipFill>
          <a:blip r:embed="rId2" cstate="print"/>
          <a:srcRect t="8970"/>
          <a:stretch>
            <a:fillRect/>
          </a:stretch>
        </p:blipFill>
        <p:spPr bwMode="auto">
          <a:xfrm>
            <a:off x="1428728" y="1142984"/>
            <a:ext cx="6143668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6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285992"/>
            <a:ext cx="8229600" cy="132873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Составьте блок-схему для решения полного квадратного уравнения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+b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+c=0/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pic>
        <p:nvPicPr>
          <p:cNvPr id="4" name="Рисунок 3" descr="hello_html_5d4e23ff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4480" y="1142984"/>
            <a:ext cx="5715040" cy="5143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ru-RU" dirty="0" smtClean="0"/>
              <a:t>Задание 7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229600" cy="498317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Разгадайте кроссворд 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183035"/>
              </p:ext>
            </p:extLst>
          </p:nvPr>
        </p:nvGraphicFramePr>
        <p:xfrm>
          <a:off x="0" y="1785926"/>
          <a:ext cx="5100645" cy="4029102"/>
        </p:xfrm>
        <a:graphic>
          <a:graphicData uri="http://schemas.openxmlformats.org/drawingml/2006/table">
            <a:tbl>
              <a:tblPr/>
              <a:tblGrid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  <a:gridCol w="268455"/>
              </a:tblGrid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6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 dirty="0" smtClean="0">
                          <a:latin typeface="Cambria"/>
                          <a:ea typeface="Cambria"/>
                          <a:cs typeface="Times New Roman"/>
                        </a:rPr>
                        <a:t>1</a:t>
                      </a:r>
                      <a:endParaRPr lang="ru-RU" sz="1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3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5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4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8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9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2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10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800" baseline="30000">
                          <a:latin typeface="Cambria"/>
                          <a:ea typeface="Cambria"/>
                          <a:cs typeface="Times New Roman"/>
                        </a:rPr>
                        <a:t>7</a:t>
                      </a:r>
                      <a:endParaRPr lang="ru-RU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9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43504" y="1142985"/>
            <a:ext cx="400049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По горизонтали:</a:t>
            </a:r>
          </a:p>
          <a:p>
            <a:pPr marL="342900" indent="-342900"/>
            <a:r>
              <a:rPr lang="ru-RU" sz="1600" dirty="0" smtClean="0"/>
              <a:t>2. Свойство алгоритма, означающее однозначность действий.</a:t>
            </a:r>
          </a:p>
          <a:p>
            <a:pPr marL="342900" indent="-342900"/>
            <a:r>
              <a:rPr lang="ru-RU" sz="1600" dirty="0" smtClean="0"/>
              <a:t>7. Повторяющаяся последовательность действий.</a:t>
            </a:r>
          </a:p>
          <a:p>
            <a:pPr marL="342900" indent="-342900"/>
            <a:r>
              <a:rPr lang="ru-RU" sz="1600" dirty="0" smtClean="0"/>
              <a:t>8. Синоним слову алгоритм.</a:t>
            </a:r>
          </a:p>
          <a:p>
            <a:pPr marL="342900" indent="-342900"/>
            <a:r>
              <a:rPr lang="ru-RU" sz="1600" dirty="0" smtClean="0"/>
              <a:t>10. Фигура, в которой записывается условие в блок-схеме.</a:t>
            </a:r>
          </a:p>
          <a:p>
            <a:pPr marL="342900" indent="-342900"/>
            <a:r>
              <a:rPr lang="ru-RU" sz="1600" b="1" i="1" dirty="0" smtClean="0"/>
              <a:t>По вертикали: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Способ описания алгоритма.</a:t>
            </a:r>
          </a:p>
          <a:p>
            <a:pPr marL="342900" lvl="0" indent="-342900"/>
            <a:r>
              <a:rPr lang="ru-RU" sz="1600" dirty="0" smtClean="0"/>
              <a:t>3. Объект, умеющий выполнять определенный набор действий.</a:t>
            </a:r>
          </a:p>
          <a:p>
            <a:pPr marL="342900" indent="-342900"/>
            <a:r>
              <a:rPr lang="ru-RU" sz="1600" dirty="0" smtClean="0"/>
              <a:t>4. Строго определенная последовательность действий при решении задачи.</a:t>
            </a:r>
          </a:p>
          <a:p>
            <a:pPr marL="342900" indent="-342900"/>
            <a:r>
              <a:rPr lang="ru-RU" sz="1600" dirty="0" smtClean="0"/>
              <a:t>5. Свойство, показывающие, что  алгоритм можно применять для решения класса задач .</a:t>
            </a:r>
          </a:p>
          <a:p>
            <a:pPr marL="342900" indent="-342900"/>
            <a:r>
              <a:rPr lang="ru-RU" sz="1600" dirty="0" smtClean="0"/>
              <a:t>6. Фигура ввода-вывода данных.</a:t>
            </a:r>
          </a:p>
          <a:p>
            <a:pPr marL="342900" indent="-342900"/>
            <a:r>
              <a:rPr lang="ru-RU" sz="1600" dirty="0" smtClean="0"/>
              <a:t>9. Алгоритм, действия в котором выполняются однократно в заданном порядке.</a:t>
            </a:r>
          </a:p>
          <a:p>
            <a:pPr marL="342900" indent="-342900"/>
            <a:endParaRPr lang="ru-RU" sz="1600" dirty="0" smtClean="0"/>
          </a:p>
          <a:p>
            <a:pPr marL="342900" lvl="0" indent="-342900"/>
            <a:endParaRPr lang="ru-RU" sz="1600" dirty="0" smtClean="0"/>
          </a:p>
          <a:p>
            <a:pPr marL="342900" indent="-342900">
              <a:buAutoNum type="arabicPeriod"/>
            </a:pPr>
            <a:endParaRPr lang="ru-RU" sz="1600" dirty="0" smtClean="0"/>
          </a:p>
          <a:p>
            <a:pPr marL="342900" indent="-342900"/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1475</Words>
  <Application>Microsoft Office PowerPoint</Application>
  <PresentationFormat>Экран (4:3)</PresentationFormat>
  <Paragraphs>282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Принципы обработки информации компьютером. Арифметические и логические основы работы компьютера. Алгоритмы и способы их описания. </vt:lpstr>
      <vt:lpstr>Презентация PowerPoint</vt:lpstr>
      <vt:lpstr>Компьютер  и его функциональное устройство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1.</vt:lpstr>
      <vt:lpstr>Решение</vt:lpstr>
      <vt:lpstr>АРИФМЕТИЧЕСКИЕ ОСНОВЫ  РАБОТЫ ЭВМ</vt:lpstr>
      <vt:lpstr>Презентация PowerPoint</vt:lpstr>
      <vt:lpstr>Презентация PowerPoint</vt:lpstr>
      <vt:lpstr>Прямой код</vt:lpstr>
      <vt:lpstr>Обратный код </vt:lpstr>
      <vt:lpstr>Дополнительный код </vt:lpstr>
      <vt:lpstr>Правило сложения двоичных чисел: </vt:lpstr>
      <vt:lpstr>Задание 2.</vt:lpstr>
      <vt:lpstr>Решения</vt:lpstr>
      <vt:lpstr>Презентация PowerPoint</vt:lpstr>
      <vt:lpstr>Решение</vt:lpstr>
      <vt:lpstr>ЛОГИЧЕСКИЕ ОСНОВЫ РАБОТЫ ЭВМ</vt:lpstr>
      <vt:lpstr>Алгебра логики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4</vt:lpstr>
      <vt:lpstr>Решение</vt:lpstr>
      <vt:lpstr>Задание 5</vt:lpstr>
      <vt:lpstr>Решение</vt:lpstr>
      <vt:lpstr>Презентация PowerPoint</vt:lpstr>
      <vt:lpstr>Презентация PowerPoint</vt:lpstr>
      <vt:lpstr>Презентация PowerPoint</vt:lpstr>
      <vt:lpstr>Типовые конструкции алгоритмов: </vt:lpstr>
      <vt:lpstr>Презентация PowerPoint</vt:lpstr>
      <vt:lpstr>Способы описания алгоритмов. </vt:lpstr>
      <vt:lpstr>Основные элементы блок схемы</vt:lpstr>
      <vt:lpstr>Задание 6</vt:lpstr>
      <vt:lpstr>Решение</vt:lpstr>
      <vt:lpstr>Задание 7</vt:lpstr>
    </vt:vector>
  </TitlesOfParts>
  <Company>IrGUPS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обработки информации компьютером. Арифметические и логические основы работы компьютера. Алгоритмы и способы их описания.</dc:title>
  <dc:creator>User</dc:creator>
  <cp:lastModifiedBy>Инна</cp:lastModifiedBy>
  <cp:revision>65</cp:revision>
  <dcterms:created xsi:type="dcterms:W3CDTF">2015-10-29T23:23:14Z</dcterms:created>
  <dcterms:modified xsi:type="dcterms:W3CDTF">2020-12-17T19:44:51Z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663711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